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9" autoAdjust="0"/>
    <p:restoredTop sz="94660"/>
  </p:normalViewPr>
  <p:slideViewPr>
    <p:cSldViewPr snapToGrid="0">
      <p:cViewPr varScale="1">
        <p:scale>
          <a:sx n="46" d="100"/>
          <a:sy n="46" d="100"/>
        </p:scale>
        <p:origin x="4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gif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4" Type="http://schemas.openxmlformats.org/officeDocument/2006/relationships/image" Target="../media/image1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Relationship Id="rId4" Type="http://schemas.openxmlformats.org/officeDocument/2006/relationships/image" Target="../media/image2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C00483-B032-4C27-874E-2F5183F3453D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2FEF794B-60AE-4927-8621-9DB654C7B1BA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6E4D935C-75FA-47F4-A992-2B7D6AB5AB0A}" type="parTrans" cxnId="{6B565E7A-D5A0-4898-8E43-9C6A008C4630}">
      <dgm:prSet/>
      <dgm:spPr/>
      <dgm:t>
        <a:bodyPr/>
        <a:lstStyle/>
        <a:p>
          <a:endParaRPr lang="en-US"/>
        </a:p>
      </dgm:t>
    </dgm:pt>
    <dgm:pt modelId="{0FC2ED31-1EEA-4A19-A0D2-1057B4063142}" type="sibTrans" cxnId="{6B565E7A-D5A0-4898-8E43-9C6A008C4630}">
      <dgm:prSet/>
      <dgm:spPr/>
      <dgm:t>
        <a:bodyPr/>
        <a:lstStyle/>
        <a:p>
          <a:endParaRPr lang="en-US"/>
        </a:p>
      </dgm:t>
    </dgm:pt>
    <dgm:pt modelId="{F1163E8C-8D11-4F90-8149-5237F47BD8A5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The World Timeline</a:t>
          </a:r>
          <a:endParaRPr lang="en-US" dirty="0"/>
        </a:p>
      </dgm:t>
    </dgm:pt>
    <dgm:pt modelId="{93C007C4-2009-4F96-9C45-87E61BAA6144}" type="parTrans" cxnId="{E598368D-2E6A-45BF-AFF7-5BD8F2F7CC46}">
      <dgm:prSet/>
      <dgm:spPr/>
      <dgm:t>
        <a:bodyPr/>
        <a:lstStyle/>
        <a:p>
          <a:endParaRPr lang="en-US"/>
        </a:p>
      </dgm:t>
    </dgm:pt>
    <dgm:pt modelId="{8C2903DC-CF9D-4D8F-965F-68E3EA743EEA}" type="sibTrans" cxnId="{E598368D-2E6A-45BF-AFF7-5BD8F2F7CC46}">
      <dgm:prSet/>
      <dgm:spPr/>
      <dgm:t>
        <a:bodyPr/>
        <a:lstStyle/>
        <a:p>
          <a:endParaRPr lang="en-US"/>
        </a:p>
      </dgm:t>
    </dgm:pt>
    <dgm:pt modelId="{A7A86CD4-56D3-4897-A04A-EC19E6913A7E}">
      <dgm:prSet phldrT="[Text]"/>
      <dgm:spPr>
        <a:effectLst>
          <a:softEdge rad="63500"/>
        </a:effectLst>
      </dgm:spPr>
      <dgm:t>
        <a:bodyPr/>
        <a:lstStyle/>
        <a:p>
          <a:r>
            <a:rPr lang="en-IN" dirty="0" smtClean="0"/>
            <a:t>Control &amp; Automation</a:t>
          </a:r>
          <a:endParaRPr lang="en-US" dirty="0"/>
        </a:p>
      </dgm:t>
    </dgm:pt>
    <dgm:pt modelId="{98DB0F0A-FA3F-4122-B5A1-172FA1D5D5A6}" type="parTrans" cxnId="{5479D650-76C0-49E9-81E6-70A8ECDAD0DF}">
      <dgm:prSet/>
      <dgm:spPr/>
      <dgm:t>
        <a:bodyPr/>
        <a:lstStyle/>
        <a:p>
          <a:endParaRPr lang="en-US"/>
        </a:p>
      </dgm:t>
    </dgm:pt>
    <dgm:pt modelId="{5968F211-EC9E-4A9A-A5E7-FF485C466D64}" type="sibTrans" cxnId="{5479D650-76C0-49E9-81E6-70A8ECDAD0DF}">
      <dgm:prSet/>
      <dgm:spPr/>
      <dgm:t>
        <a:bodyPr/>
        <a:lstStyle/>
        <a:p>
          <a:endParaRPr lang="en-US"/>
        </a:p>
      </dgm:t>
    </dgm:pt>
    <dgm:pt modelId="{B8C3FFA8-0F92-47B4-9BC4-B8985BAD9158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Artificial Intelligence</a:t>
          </a:r>
          <a:endParaRPr lang="en-US" dirty="0"/>
        </a:p>
      </dgm:t>
    </dgm:pt>
    <dgm:pt modelId="{3582A1E7-8136-44E6-9B63-FA716CD5024D}" type="parTrans" cxnId="{EF21BC6D-AD61-4531-B747-BA16D85D47BF}">
      <dgm:prSet/>
      <dgm:spPr/>
      <dgm:t>
        <a:bodyPr/>
        <a:lstStyle/>
        <a:p>
          <a:endParaRPr lang="en-US"/>
        </a:p>
      </dgm:t>
    </dgm:pt>
    <dgm:pt modelId="{5CF57152-3847-4536-AD8A-63DC88BF9AC7}" type="sibTrans" cxnId="{EF21BC6D-AD61-4531-B747-BA16D85D47BF}">
      <dgm:prSet/>
      <dgm:spPr/>
      <dgm:t>
        <a:bodyPr/>
        <a:lstStyle/>
        <a:p>
          <a:endParaRPr lang="en-US"/>
        </a:p>
      </dgm:t>
    </dgm:pt>
    <dgm:pt modelId="{4C90BB62-D839-44D5-BEC2-2E6DA3F96F03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Social Networking</a:t>
          </a:r>
          <a:endParaRPr lang="en-US" dirty="0"/>
        </a:p>
      </dgm:t>
    </dgm:pt>
    <dgm:pt modelId="{E2B8F84F-7537-46CD-9450-272E321EBE3F}" type="parTrans" cxnId="{BA86B7A1-47DD-49FF-B281-DEECC2B09815}">
      <dgm:prSet/>
      <dgm:spPr/>
      <dgm:t>
        <a:bodyPr/>
        <a:lstStyle/>
        <a:p>
          <a:endParaRPr lang="en-US"/>
        </a:p>
      </dgm:t>
    </dgm:pt>
    <dgm:pt modelId="{08D38959-BA2A-4269-A832-A72AE75158D7}" type="sibTrans" cxnId="{BA86B7A1-47DD-49FF-B281-DEECC2B09815}">
      <dgm:prSet/>
      <dgm:spPr/>
      <dgm:t>
        <a:bodyPr/>
        <a:lstStyle/>
        <a:p>
          <a:endParaRPr lang="en-US"/>
        </a:p>
      </dgm:t>
    </dgm:pt>
    <dgm:pt modelId="{8CAEEB6C-A92F-4D67-84EE-DB810EF7191C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The IDEA &amp; Inspirations</a:t>
          </a:r>
          <a:endParaRPr lang="en-US" dirty="0"/>
        </a:p>
      </dgm:t>
    </dgm:pt>
    <dgm:pt modelId="{3070A38F-1F4C-4129-86B8-05A3D005E358}" type="parTrans" cxnId="{3AE4C4D6-BE53-4A04-9B0D-DA096A0C1B09}">
      <dgm:prSet/>
      <dgm:spPr/>
      <dgm:t>
        <a:bodyPr/>
        <a:lstStyle/>
        <a:p>
          <a:endParaRPr lang="en-US"/>
        </a:p>
      </dgm:t>
    </dgm:pt>
    <dgm:pt modelId="{67876D2A-116C-48C0-A762-C5ACB7D3F546}" type="sibTrans" cxnId="{3AE4C4D6-BE53-4A04-9B0D-DA096A0C1B09}">
      <dgm:prSet/>
      <dgm:spPr/>
      <dgm:t>
        <a:bodyPr/>
        <a:lstStyle/>
        <a:p>
          <a:endParaRPr lang="en-US"/>
        </a:p>
      </dgm:t>
    </dgm:pt>
    <dgm:pt modelId="{E2F743F4-1608-4B63-B325-573909C7889E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The Way &amp; Possibilities</a:t>
          </a:r>
          <a:endParaRPr lang="en-US" dirty="0"/>
        </a:p>
      </dgm:t>
    </dgm:pt>
    <dgm:pt modelId="{4BA1A01B-85ED-4741-A150-83282138D950}" type="parTrans" cxnId="{0108DEB0-056C-4A10-A9E7-BA5B115C1745}">
      <dgm:prSet/>
      <dgm:spPr/>
      <dgm:t>
        <a:bodyPr/>
        <a:lstStyle/>
        <a:p>
          <a:endParaRPr lang="en-US"/>
        </a:p>
      </dgm:t>
    </dgm:pt>
    <dgm:pt modelId="{0FB2B38E-2430-4CAE-ABBD-4E85A952C6F2}" type="sibTrans" cxnId="{0108DEB0-056C-4A10-A9E7-BA5B115C1745}">
      <dgm:prSet/>
      <dgm:spPr/>
      <dgm:t>
        <a:bodyPr/>
        <a:lstStyle/>
        <a:p>
          <a:endParaRPr lang="en-US"/>
        </a:p>
      </dgm:t>
    </dgm:pt>
    <dgm:pt modelId="{BA7324ED-6B41-4701-8CAA-CB2231880398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Work Progress &amp; Inference</a:t>
          </a:r>
          <a:endParaRPr lang="en-US" dirty="0"/>
        </a:p>
      </dgm:t>
    </dgm:pt>
    <dgm:pt modelId="{AC89AA2F-2C05-4CBC-8E2D-1CDF1E9E5373}" type="parTrans" cxnId="{59FB4145-8B06-465F-B150-E4E7019402D8}">
      <dgm:prSet/>
      <dgm:spPr/>
      <dgm:t>
        <a:bodyPr/>
        <a:lstStyle/>
        <a:p>
          <a:endParaRPr lang="en-US"/>
        </a:p>
      </dgm:t>
    </dgm:pt>
    <dgm:pt modelId="{260A0C03-053F-454D-8F8A-FE333B75CCC4}" type="sibTrans" cxnId="{59FB4145-8B06-465F-B150-E4E7019402D8}">
      <dgm:prSet/>
      <dgm:spPr/>
      <dgm:t>
        <a:bodyPr/>
        <a:lstStyle/>
        <a:p>
          <a:endParaRPr lang="en-US"/>
        </a:p>
      </dgm:t>
    </dgm:pt>
    <dgm:pt modelId="{33078C0B-E0C3-4A26-9AED-A793D0F26604}">
      <dgm:prSet/>
      <dgm:spPr>
        <a:effectLst>
          <a:softEdge rad="63500"/>
        </a:effectLst>
      </dgm:spPr>
      <dgm:t>
        <a:bodyPr/>
        <a:lstStyle/>
        <a:p>
          <a:r>
            <a:rPr lang="en-IN" dirty="0" smtClean="0"/>
            <a:t>Expected Outcome &amp; Impact</a:t>
          </a:r>
          <a:endParaRPr lang="en-US" dirty="0"/>
        </a:p>
      </dgm:t>
    </dgm:pt>
    <dgm:pt modelId="{7E4DDB0F-7397-45F6-ABFD-4211E3959A33}" type="parTrans" cxnId="{1C7625B1-4BFE-4A47-99E7-775A722BAA30}">
      <dgm:prSet/>
      <dgm:spPr/>
      <dgm:t>
        <a:bodyPr/>
        <a:lstStyle/>
        <a:p>
          <a:endParaRPr lang="en-US"/>
        </a:p>
      </dgm:t>
    </dgm:pt>
    <dgm:pt modelId="{FEEDFC94-FA6B-4758-BE49-8955FD5995A3}" type="sibTrans" cxnId="{1C7625B1-4BFE-4A47-99E7-775A722BAA30}">
      <dgm:prSet/>
      <dgm:spPr/>
      <dgm:t>
        <a:bodyPr/>
        <a:lstStyle/>
        <a:p>
          <a:endParaRPr lang="en-US"/>
        </a:p>
      </dgm:t>
    </dgm:pt>
    <dgm:pt modelId="{7BBC942E-31DB-4FC3-822C-58F91DF8116E}" type="pres">
      <dgm:prSet presAssocID="{08C00483-B032-4C27-874E-2F5183F3453D}" presName="linearFlow" presStyleCnt="0">
        <dgm:presLayoutVars>
          <dgm:dir/>
          <dgm:resizeHandles val="exact"/>
        </dgm:presLayoutVars>
      </dgm:prSet>
      <dgm:spPr/>
    </dgm:pt>
    <dgm:pt modelId="{CCBEC4F7-3AA7-4DA0-BAF4-B84BA1B9B55D}" type="pres">
      <dgm:prSet presAssocID="{2FEF794B-60AE-4927-8621-9DB654C7B1BA}" presName="composite" presStyleCnt="0"/>
      <dgm:spPr/>
    </dgm:pt>
    <dgm:pt modelId="{630E158F-FAA3-4B10-A6D0-83DE9DC90D2D}" type="pres">
      <dgm:prSet presAssocID="{2FEF794B-60AE-4927-8621-9DB654C7B1BA}" presName="imgShp" presStyleLbl="fgImgPlace1" presStyleIdx="0" presStyleCnt="9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5555997-C7F0-4FEF-A3CC-E22B7A531750}" type="pres">
      <dgm:prSet presAssocID="{2FEF794B-60AE-4927-8621-9DB654C7B1BA}" presName="txShp" presStyleLbl="node1" presStyleIdx="0" presStyleCnt="9" custLinFactNeighborX="273" custLinFactNeighborY="93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A6D82F-92C5-4874-B31C-3232479A1AC1}" type="pres">
      <dgm:prSet presAssocID="{0FC2ED31-1EEA-4A19-A0D2-1057B4063142}" presName="spacing" presStyleCnt="0"/>
      <dgm:spPr/>
    </dgm:pt>
    <dgm:pt modelId="{2CFF8AA4-E67C-4ABE-B21B-E8DA154381A8}" type="pres">
      <dgm:prSet presAssocID="{F1163E8C-8D11-4F90-8149-5237F47BD8A5}" presName="composite" presStyleCnt="0"/>
      <dgm:spPr/>
    </dgm:pt>
    <dgm:pt modelId="{28A0B967-B28F-40DA-9002-F6DD5DF29D46}" type="pres">
      <dgm:prSet presAssocID="{F1163E8C-8D11-4F90-8149-5237F47BD8A5}" presName="imgShp" presStyleLbl="fgImgPlace1" presStyleIdx="1" presStyleCnt="9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D162B966-FD68-49A6-A403-B45E808F19F4}" type="pres">
      <dgm:prSet presAssocID="{F1163E8C-8D11-4F90-8149-5237F47BD8A5}" presName="txShp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4ACE9E-6867-4FFC-86FD-9A3201A47127}" type="pres">
      <dgm:prSet presAssocID="{8C2903DC-CF9D-4D8F-965F-68E3EA743EEA}" presName="spacing" presStyleCnt="0"/>
      <dgm:spPr/>
    </dgm:pt>
    <dgm:pt modelId="{A9D0BF7D-2D8F-4EEB-B7E4-C78B31849F8F}" type="pres">
      <dgm:prSet presAssocID="{A7A86CD4-56D3-4897-A04A-EC19E6913A7E}" presName="composite" presStyleCnt="0"/>
      <dgm:spPr/>
    </dgm:pt>
    <dgm:pt modelId="{F5D83DD5-4057-4ABE-85BA-E833AF6068A8}" type="pres">
      <dgm:prSet presAssocID="{A7A86CD4-56D3-4897-A04A-EC19E6913A7E}" presName="imgShp" presStyleLbl="fgImgPlace1" presStyleIdx="2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56F1D0EA-8BEA-4A44-9220-A3D77F3D3B66}" type="pres">
      <dgm:prSet presAssocID="{A7A86CD4-56D3-4897-A04A-EC19E6913A7E}" presName="txShp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D51F8-DDBB-47E6-BB72-7CC2CC480163}" type="pres">
      <dgm:prSet presAssocID="{5968F211-EC9E-4A9A-A5E7-FF485C466D64}" presName="spacing" presStyleCnt="0"/>
      <dgm:spPr/>
    </dgm:pt>
    <dgm:pt modelId="{079F1756-CAAD-4AAA-B530-6323C7894956}" type="pres">
      <dgm:prSet presAssocID="{B8C3FFA8-0F92-47B4-9BC4-B8985BAD9158}" presName="composite" presStyleCnt="0"/>
      <dgm:spPr/>
    </dgm:pt>
    <dgm:pt modelId="{2F7B625F-C0D4-4084-AE9D-5ECBE18C2E2B}" type="pres">
      <dgm:prSet presAssocID="{B8C3FFA8-0F92-47B4-9BC4-B8985BAD9158}" presName="imgShp" presStyleLbl="fgImgPlace1" presStyleIdx="3" presStyleCnt="9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C855E987-C464-4C1F-942C-449E482C3786}" type="pres">
      <dgm:prSet presAssocID="{B8C3FFA8-0F92-47B4-9BC4-B8985BAD9158}" presName="txShp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7236A0-CA81-4025-B248-925D71E25902}" type="pres">
      <dgm:prSet presAssocID="{5CF57152-3847-4536-AD8A-63DC88BF9AC7}" presName="spacing" presStyleCnt="0"/>
      <dgm:spPr/>
    </dgm:pt>
    <dgm:pt modelId="{F9C06B66-1760-4C25-932C-982DD8D70F4E}" type="pres">
      <dgm:prSet presAssocID="{4C90BB62-D839-44D5-BEC2-2E6DA3F96F03}" presName="composite" presStyleCnt="0"/>
      <dgm:spPr/>
    </dgm:pt>
    <dgm:pt modelId="{0D77A6B9-E340-443D-8DEA-9154DE13AC07}" type="pres">
      <dgm:prSet presAssocID="{4C90BB62-D839-44D5-BEC2-2E6DA3F96F03}" presName="imgShp" presStyleLbl="fgImgPlace1" presStyleIdx="4" presStyleCnt="9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5107B87F-575E-408A-AA3C-BDAE4F2EEDA3}" type="pres">
      <dgm:prSet presAssocID="{4C90BB62-D839-44D5-BEC2-2E6DA3F96F03}" presName="txShp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D47B5A-8186-4BAF-9A27-87C8E90EBFEF}" type="pres">
      <dgm:prSet presAssocID="{08D38959-BA2A-4269-A832-A72AE75158D7}" presName="spacing" presStyleCnt="0"/>
      <dgm:spPr/>
    </dgm:pt>
    <dgm:pt modelId="{710B029F-63B4-48B4-AEE6-5DB32F57C5D8}" type="pres">
      <dgm:prSet presAssocID="{8CAEEB6C-A92F-4D67-84EE-DB810EF7191C}" presName="composite" presStyleCnt="0"/>
      <dgm:spPr/>
    </dgm:pt>
    <dgm:pt modelId="{09660E53-E89B-4BF5-9D77-75507F2C3C58}" type="pres">
      <dgm:prSet presAssocID="{8CAEEB6C-A92F-4D67-84EE-DB810EF7191C}" presName="imgShp" presStyleLbl="fgImgPlace1" presStyleIdx="5" presStyleCnt="9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AE9206FC-76E3-4944-975F-56200AB6006F}" type="pres">
      <dgm:prSet presAssocID="{8CAEEB6C-A92F-4D67-84EE-DB810EF7191C}" presName="txShp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AA5A0-8516-46C3-BA67-93984A4B36DC}" type="pres">
      <dgm:prSet presAssocID="{67876D2A-116C-48C0-A762-C5ACB7D3F546}" presName="spacing" presStyleCnt="0"/>
      <dgm:spPr/>
    </dgm:pt>
    <dgm:pt modelId="{5654EC20-A18F-4FA7-8258-36314B68C448}" type="pres">
      <dgm:prSet presAssocID="{E2F743F4-1608-4B63-B325-573909C7889E}" presName="composite" presStyleCnt="0"/>
      <dgm:spPr/>
    </dgm:pt>
    <dgm:pt modelId="{ABBBB576-8F54-411A-9E98-631BBDDA652E}" type="pres">
      <dgm:prSet presAssocID="{E2F743F4-1608-4B63-B325-573909C7889E}" presName="imgShp" presStyleLbl="fgImgPlace1" presStyleIdx="6" presStyleCnt="9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242BD9D6-651A-438E-AE5A-1A26C60D1512}" type="pres">
      <dgm:prSet presAssocID="{E2F743F4-1608-4B63-B325-573909C7889E}" presName="txShp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D8604-EB31-4035-B13A-539CC19EACDB}" type="pres">
      <dgm:prSet presAssocID="{0FB2B38E-2430-4CAE-ABBD-4E85A952C6F2}" presName="spacing" presStyleCnt="0"/>
      <dgm:spPr/>
    </dgm:pt>
    <dgm:pt modelId="{BE933EA5-F3DF-4AD9-BFCC-0D65D1DF58F7}" type="pres">
      <dgm:prSet presAssocID="{BA7324ED-6B41-4701-8CAA-CB2231880398}" presName="composite" presStyleCnt="0"/>
      <dgm:spPr/>
    </dgm:pt>
    <dgm:pt modelId="{2B94410C-D2D0-4686-A3BD-796295BE309C}" type="pres">
      <dgm:prSet presAssocID="{BA7324ED-6B41-4701-8CAA-CB2231880398}" presName="imgShp" presStyleLbl="fgImgPlace1" presStyleIdx="7" presStyleCnt="9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D753BDF4-8ED0-4966-BBAA-BE4FC8B805E2}" type="pres">
      <dgm:prSet presAssocID="{BA7324ED-6B41-4701-8CAA-CB2231880398}" presName="txShp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8FF4D9-EE3B-4EAB-BD52-CA3AB59FDB2E}" type="pres">
      <dgm:prSet presAssocID="{260A0C03-053F-454D-8F8A-FE333B75CCC4}" presName="spacing" presStyleCnt="0"/>
      <dgm:spPr/>
    </dgm:pt>
    <dgm:pt modelId="{695FB150-E7D1-4B7D-A1B7-C7971B33D6A1}" type="pres">
      <dgm:prSet presAssocID="{33078C0B-E0C3-4A26-9AED-A793D0F26604}" presName="composite" presStyleCnt="0"/>
      <dgm:spPr/>
    </dgm:pt>
    <dgm:pt modelId="{30C3EEEA-A272-4795-AF30-0DF7D15B6909}" type="pres">
      <dgm:prSet presAssocID="{33078C0B-E0C3-4A26-9AED-A793D0F26604}" presName="imgShp" presStyleLbl="fgImgPlace1" presStyleIdx="8" presStyleCnt="9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CABCACF4-41D4-448D-B727-23C79E1CEDF7}" type="pres">
      <dgm:prSet presAssocID="{33078C0B-E0C3-4A26-9AED-A793D0F26604}" presName="txShp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8DEB0-056C-4A10-A9E7-BA5B115C1745}" srcId="{08C00483-B032-4C27-874E-2F5183F3453D}" destId="{E2F743F4-1608-4B63-B325-573909C7889E}" srcOrd="6" destOrd="0" parTransId="{4BA1A01B-85ED-4741-A150-83282138D950}" sibTransId="{0FB2B38E-2430-4CAE-ABBD-4E85A952C6F2}"/>
    <dgm:cxn modelId="{EF21BC6D-AD61-4531-B747-BA16D85D47BF}" srcId="{08C00483-B032-4C27-874E-2F5183F3453D}" destId="{B8C3FFA8-0F92-47B4-9BC4-B8985BAD9158}" srcOrd="3" destOrd="0" parTransId="{3582A1E7-8136-44E6-9B63-FA716CD5024D}" sibTransId="{5CF57152-3847-4536-AD8A-63DC88BF9AC7}"/>
    <dgm:cxn modelId="{0FE8DBE6-F22F-472A-91F3-B21C70278C4E}" type="presOf" srcId="{E2F743F4-1608-4B63-B325-573909C7889E}" destId="{242BD9D6-651A-438E-AE5A-1A26C60D1512}" srcOrd="0" destOrd="0" presId="urn:microsoft.com/office/officeart/2005/8/layout/vList3"/>
    <dgm:cxn modelId="{89FA9108-3ACA-490B-A15D-D36B0C2F24E3}" type="presOf" srcId="{33078C0B-E0C3-4A26-9AED-A793D0F26604}" destId="{CABCACF4-41D4-448D-B727-23C79E1CEDF7}" srcOrd="0" destOrd="0" presId="urn:microsoft.com/office/officeart/2005/8/layout/vList3"/>
    <dgm:cxn modelId="{72133C04-428F-4307-B456-7CEC09CDCA29}" type="presOf" srcId="{F1163E8C-8D11-4F90-8149-5237F47BD8A5}" destId="{D162B966-FD68-49A6-A403-B45E808F19F4}" srcOrd="0" destOrd="0" presId="urn:microsoft.com/office/officeart/2005/8/layout/vList3"/>
    <dgm:cxn modelId="{6B565E7A-D5A0-4898-8E43-9C6A008C4630}" srcId="{08C00483-B032-4C27-874E-2F5183F3453D}" destId="{2FEF794B-60AE-4927-8621-9DB654C7B1BA}" srcOrd="0" destOrd="0" parTransId="{6E4D935C-75FA-47F4-A992-2B7D6AB5AB0A}" sibTransId="{0FC2ED31-1EEA-4A19-A0D2-1057B4063142}"/>
    <dgm:cxn modelId="{E1B047E4-F1FD-49C9-ABAC-D0CFF1DD228E}" type="presOf" srcId="{B8C3FFA8-0F92-47B4-9BC4-B8985BAD9158}" destId="{C855E987-C464-4C1F-942C-449E482C3786}" srcOrd="0" destOrd="0" presId="urn:microsoft.com/office/officeart/2005/8/layout/vList3"/>
    <dgm:cxn modelId="{1C7625B1-4BFE-4A47-99E7-775A722BAA30}" srcId="{08C00483-B032-4C27-874E-2F5183F3453D}" destId="{33078C0B-E0C3-4A26-9AED-A793D0F26604}" srcOrd="8" destOrd="0" parTransId="{7E4DDB0F-7397-45F6-ABFD-4211E3959A33}" sibTransId="{FEEDFC94-FA6B-4758-BE49-8955FD5995A3}"/>
    <dgm:cxn modelId="{BA86B7A1-47DD-49FF-B281-DEECC2B09815}" srcId="{08C00483-B032-4C27-874E-2F5183F3453D}" destId="{4C90BB62-D839-44D5-BEC2-2E6DA3F96F03}" srcOrd="4" destOrd="0" parTransId="{E2B8F84F-7537-46CD-9450-272E321EBE3F}" sibTransId="{08D38959-BA2A-4269-A832-A72AE75158D7}"/>
    <dgm:cxn modelId="{1FDC6C31-0C96-452E-944E-52A9F5B881FB}" type="presOf" srcId="{BA7324ED-6B41-4701-8CAA-CB2231880398}" destId="{D753BDF4-8ED0-4966-BBAA-BE4FC8B805E2}" srcOrd="0" destOrd="0" presId="urn:microsoft.com/office/officeart/2005/8/layout/vList3"/>
    <dgm:cxn modelId="{3AE4C4D6-BE53-4A04-9B0D-DA096A0C1B09}" srcId="{08C00483-B032-4C27-874E-2F5183F3453D}" destId="{8CAEEB6C-A92F-4D67-84EE-DB810EF7191C}" srcOrd="5" destOrd="0" parTransId="{3070A38F-1F4C-4129-86B8-05A3D005E358}" sibTransId="{67876D2A-116C-48C0-A762-C5ACB7D3F546}"/>
    <dgm:cxn modelId="{5479D650-76C0-49E9-81E6-70A8ECDAD0DF}" srcId="{08C00483-B032-4C27-874E-2F5183F3453D}" destId="{A7A86CD4-56D3-4897-A04A-EC19E6913A7E}" srcOrd="2" destOrd="0" parTransId="{98DB0F0A-FA3F-4122-B5A1-172FA1D5D5A6}" sibTransId="{5968F211-EC9E-4A9A-A5E7-FF485C466D64}"/>
    <dgm:cxn modelId="{D71894BB-76A7-4834-B5FB-0290361E580B}" type="presOf" srcId="{08C00483-B032-4C27-874E-2F5183F3453D}" destId="{7BBC942E-31DB-4FC3-822C-58F91DF8116E}" srcOrd="0" destOrd="0" presId="urn:microsoft.com/office/officeart/2005/8/layout/vList3"/>
    <dgm:cxn modelId="{A48BD202-09BE-4DA9-93FE-1955168B0FF3}" type="presOf" srcId="{A7A86CD4-56D3-4897-A04A-EC19E6913A7E}" destId="{56F1D0EA-8BEA-4A44-9220-A3D77F3D3B66}" srcOrd="0" destOrd="0" presId="urn:microsoft.com/office/officeart/2005/8/layout/vList3"/>
    <dgm:cxn modelId="{4391BD75-3E51-40C2-9843-69595E301AA2}" type="presOf" srcId="{8CAEEB6C-A92F-4D67-84EE-DB810EF7191C}" destId="{AE9206FC-76E3-4944-975F-56200AB6006F}" srcOrd="0" destOrd="0" presId="urn:microsoft.com/office/officeart/2005/8/layout/vList3"/>
    <dgm:cxn modelId="{1F3EF3BF-4B9F-475B-B44C-26BCF742AF34}" type="presOf" srcId="{4C90BB62-D839-44D5-BEC2-2E6DA3F96F03}" destId="{5107B87F-575E-408A-AA3C-BDAE4F2EEDA3}" srcOrd="0" destOrd="0" presId="urn:microsoft.com/office/officeart/2005/8/layout/vList3"/>
    <dgm:cxn modelId="{59FB4145-8B06-465F-B150-E4E7019402D8}" srcId="{08C00483-B032-4C27-874E-2F5183F3453D}" destId="{BA7324ED-6B41-4701-8CAA-CB2231880398}" srcOrd="7" destOrd="0" parTransId="{AC89AA2F-2C05-4CBC-8E2D-1CDF1E9E5373}" sibTransId="{260A0C03-053F-454D-8F8A-FE333B75CCC4}"/>
    <dgm:cxn modelId="{E598368D-2E6A-45BF-AFF7-5BD8F2F7CC46}" srcId="{08C00483-B032-4C27-874E-2F5183F3453D}" destId="{F1163E8C-8D11-4F90-8149-5237F47BD8A5}" srcOrd="1" destOrd="0" parTransId="{93C007C4-2009-4F96-9C45-87E61BAA6144}" sibTransId="{8C2903DC-CF9D-4D8F-965F-68E3EA743EEA}"/>
    <dgm:cxn modelId="{CD566FC8-C627-452C-B67B-A763E9116DC5}" type="presOf" srcId="{2FEF794B-60AE-4927-8621-9DB654C7B1BA}" destId="{D5555997-C7F0-4FEF-A3CC-E22B7A531750}" srcOrd="0" destOrd="0" presId="urn:microsoft.com/office/officeart/2005/8/layout/vList3"/>
    <dgm:cxn modelId="{5D86DE2C-86CC-4686-9368-9490DF1A8CF7}" type="presParOf" srcId="{7BBC942E-31DB-4FC3-822C-58F91DF8116E}" destId="{CCBEC4F7-3AA7-4DA0-BAF4-B84BA1B9B55D}" srcOrd="0" destOrd="0" presId="urn:microsoft.com/office/officeart/2005/8/layout/vList3"/>
    <dgm:cxn modelId="{23DC3B51-A4A4-4CC0-B1EA-6266C77D7750}" type="presParOf" srcId="{CCBEC4F7-3AA7-4DA0-BAF4-B84BA1B9B55D}" destId="{630E158F-FAA3-4B10-A6D0-83DE9DC90D2D}" srcOrd="0" destOrd="0" presId="urn:microsoft.com/office/officeart/2005/8/layout/vList3"/>
    <dgm:cxn modelId="{B151A04D-A001-4508-8A57-5023398EC1F2}" type="presParOf" srcId="{CCBEC4F7-3AA7-4DA0-BAF4-B84BA1B9B55D}" destId="{D5555997-C7F0-4FEF-A3CC-E22B7A531750}" srcOrd="1" destOrd="0" presId="urn:microsoft.com/office/officeart/2005/8/layout/vList3"/>
    <dgm:cxn modelId="{E4E25181-9101-4472-89E6-37FC038B9872}" type="presParOf" srcId="{7BBC942E-31DB-4FC3-822C-58F91DF8116E}" destId="{FFA6D82F-92C5-4874-B31C-3232479A1AC1}" srcOrd="1" destOrd="0" presId="urn:microsoft.com/office/officeart/2005/8/layout/vList3"/>
    <dgm:cxn modelId="{0C1F9680-7A21-417C-B033-0EF6112F4398}" type="presParOf" srcId="{7BBC942E-31DB-4FC3-822C-58F91DF8116E}" destId="{2CFF8AA4-E67C-4ABE-B21B-E8DA154381A8}" srcOrd="2" destOrd="0" presId="urn:microsoft.com/office/officeart/2005/8/layout/vList3"/>
    <dgm:cxn modelId="{09E3D82C-41C0-4292-B646-77B9923A5168}" type="presParOf" srcId="{2CFF8AA4-E67C-4ABE-B21B-E8DA154381A8}" destId="{28A0B967-B28F-40DA-9002-F6DD5DF29D46}" srcOrd="0" destOrd="0" presId="urn:microsoft.com/office/officeart/2005/8/layout/vList3"/>
    <dgm:cxn modelId="{82803DF5-EBA1-4674-9BA8-670A0535DFBC}" type="presParOf" srcId="{2CFF8AA4-E67C-4ABE-B21B-E8DA154381A8}" destId="{D162B966-FD68-49A6-A403-B45E808F19F4}" srcOrd="1" destOrd="0" presId="urn:microsoft.com/office/officeart/2005/8/layout/vList3"/>
    <dgm:cxn modelId="{CCC354B9-B8EB-41DA-84D2-666C0C7CEF89}" type="presParOf" srcId="{7BBC942E-31DB-4FC3-822C-58F91DF8116E}" destId="{6C4ACE9E-6867-4FFC-86FD-9A3201A47127}" srcOrd="3" destOrd="0" presId="urn:microsoft.com/office/officeart/2005/8/layout/vList3"/>
    <dgm:cxn modelId="{928B8DE0-45CF-45B3-9134-9B8C52B1899B}" type="presParOf" srcId="{7BBC942E-31DB-4FC3-822C-58F91DF8116E}" destId="{A9D0BF7D-2D8F-4EEB-B7E4-C78B31849F8F}" srcOrd="4" destOrd="0" presId="urn:microsoft.com/office/officeart/2005/8/layout/vList3"/>
    <dgm:cxn modelId="{71371495-37B4-451B-914D-C94884B6FDB5}" type="presParOf" srcId="{A9D0BF7D-2D8F-4EEB-B7E4-C78B31849F8F}" destId="{F5D83DD5-4057-4ABE-85BA-E833AF6068A8}" srcOrd="0" destOrd="0" presId="urn:microsoft.com/office/officeart/2005/8/layout/vList3"/>
    <dgm:cxn modelId="{36F18AAD-8D58-48C3-A0D4-96AF331ED8E4}" type="presParOf" srcId="{A9D0BF7D-2D8F-4EEB-B7E4-C78B31849F8F}" destId="{56F1D0EA-8BEA-4A44-9220-A3D77F3D3B66}" srcOrd="1" destOrd="0" presId="urn:microsoft.com/office/officeart/2005/8/layout/vList3"/>
    <dgm:cxn modelId="{7561D420-C38F-4C36-B6B1-25D3276B4563}" type="presParOf" srcId="{7BBC942E-31DB-4FC3-822C-58F91DF8116E}" destId="{E27D51F8-DDBB-47E6-BB72-7CC2CC480163}" srcOrd="5" destOrd="0" presId="urn:microsoft.com/office/officeart/2005/8/layout/vList3"/>
    <dgm:cxn modelId="{9DFC2FD5-90B3-40CE-B6D9-E5493AE79E13}" type="presParOf" srcId="{7BBC942E-31DB-4FC3-822C-58F91DF8116E}" destId="{079F1756-CAAD-4AAA-B530-6323C7894956}" srcOrd="6" destOrd="0" presId="urn:microsoft.com/office/officeart/2005/8/layout/vList3"/>
    <dgm:cxn modelId="{45AEB209-D99A-4F6D-9BDB-21A6879FC4E5}" type="presParOf" srcId="{079F1756-CAAD-4AAA-B530-6323C7894956}" destId="{2F7B625F-C0D4-4084-AE9D-5ECBE18C2E2B}" srcOrd="0" destOrd="0" presId="urn:microsoft.com/office/officeart/2005/8/layout/vList3"/>
    <dgm:cxn modelId="{10EF87FE-8633-4785-BAC1-E4EC41D5C59A}" type="presParOf" srcId="{079F1756-CAAD-4AAA-B530-6323C7894956}" destId="{C855E987-C464-4C1F-942C-449E482C3786}" srcOrd="1" destOrd="0" presId="urn:microsoft.com/office/officeart/2005/8/layout/vList3"/>
    <dgm:cxn modelId="{0C8C5E1B-204E-4469-AF7F-3E50CDC0F2EC}" type="presParOf" srcId="{7BBC942E-31DB-4FC3-822C-58F91DF8116E}" destId="{9B7236A0-CA81-4025-B248-925D71E25902}" srcOrd="7" destOrd="0" presId="urn:microsoft.com/office/officeart/2005/8/layout/vList3"/>
    <dgm:cxn modelId="{AC619A33-92F4-4B9C-851B-DB01CF34CA41}" type="presParOf" srcId="{7BBC942E-31DB-4FC3-822C-58F91DF8116E}" destId="{F9C06B66-1760-4C25-932C-982DD8D70F4E}" srcOrd="8" destOrd="0" presId="urn:microsoft.com/office/officeart/2005/8/layout/vList3"/>
    <dgm:cxn modelId="{B244584B-4134-427D-99EB-CBBA6FE569CD}" type="presParOf" srcId="{F9C06B66-1760-4C25-932C-982DD8D70F4E}" destId="{0D77A6B9-E340-443D-8DEA-9154DE13AC07}" srcOrd="0" destOrd="0" presId="urn:microsoft.com/office/officeart/2005/8/layout/vList3"/>
    <dgm:cxn modelId="{FCFF56CF-A7FE-4454-8E65-DCCB75568983}" type="presParOf" srcId="{F9C06B66-1760-4C25-932C-982DD8D70F4E}" destId="{5107B87F-575E-408A-AA3C-BDAE4F2EEDA3}" srcOrd="1" destOrd="0" presId="urn:microsoft.com/office/officeart/2005/8/layout/vList3"/>
    <dgm:cxn modelId="{C974A095-949A-48F1-BF7B-773EF7A269CF}" type="presParOf" srcId="{7BBC942E-31DB-4FC3-822C-58F91DF8116E}" destId="{FAD47B5A-8186-4BAF-9A27-87C8E90EBFEF}" srcOrd="9" destOrd="0" presId="urn:microsoft.com/office/officeart/2005/8/layout/vList3"/>
    <dgm:cxn modelId="{868A43FF-6F3C-40DF-A09D-5F10790F38D2}" type="presParOf" srcId="{7BBC942E-31DB-4FC3-822C-58F91DF8116E}" destId="{710B029F-63B4-48B4-AEE6-5DB32F57C5D8}" srcOrd="10" destOrd="0" presId="urn:microsoft.com/office/officeart/2005/8/layout/vList3"/>
    <dgm:cxn modelId="{CB77C7A4-0B39-44CB-A833-B66F96D7DE2C}" type="presParOf" srcId="{710B029F-63B4-48B4-AEE6-5DB32F57C5D8}" destId="{09660E53-E89B-4BF5-9D77-75507F2C3C58}" srcOrd="0" destOrd="0" presId="urn:microsoft.com/office/officeart/2005/8/layout/vList3"/>
    <dgm:cxn modelId="{34F0CB4E-9D3A-433D-9414-F39A9BF6AEEA}" type="presParOf" srcId="{710B029F-63B4-48B4-AEE6-5DB32F57C5D8}" destId="{AE9206FC-76E3-4944-975F-56200AB6006F}" srcOrd="1" destOrd="0" presId="urn:microsoft.com/office/officeart/2005/8/layout/vList3"/>
    <dgm:cxn modelId="{553FC8E9-D1B3-4DC9-8571-DC2235809964}" type="presParOf" srcId="{7BBC942E-31DB-4FC3-822C-58F91DF8116E}" destId="{A18AA5A0-8516-46C3-BA67-93984A4B36DC}" srcOrd="11" destOrd="0" presId="urn:microsoft.com/office/officeart/2005/8/layout/vList3"/>
    <dgm:cxn modelId="{D1FADD3A-C8DC-4C5F-93C6-CC2A8DF42C6B}" type="presParOf" srcId="{7BBC942E-31DB-4FC3-822C-58F91DF8116E}" destId="{5654EC20-A18F-4FA7-8258-36314B68C448}" srcOrd="12" destOrd="0" presId="urn:microsoft.com/office/officeart/2005/8/layout/vList3"/>
    <dgm:cxn modelId="{9D86D179-1C59-4A94-811D-D8E361756334}" type="presParOf" srcId="{5654EC20-A18F-4FA7-8258-36314B68C448}" destId="{ABBBB576-8F54-411A-9E98-631BBDDA652E}" srcOrd="0" destOrd="0" presId="urn:microsoft.com/office/officeart/2005/8/layout/vList3"/>
    <dgm:cxn modelId="{B2929798-0BC0-47E8-84D5-B4B2D389D02C}" type="presParOf" srcId="{5654EC20-A18F-4FA7-8258-36314B68C448}" destId="{242BD9D6-651A-438E-AE5A-1A26C60D1512}" srcOrd="1" destOrd="0" presId="urn:microsoft.com/office/officeart/2005/8/layout/vList3"/>
    <dgm:cxn modelId="{AC3D89D3-2082-4625-A847-206FEFCB27D0}" type="presParOf" srcId="{7BBC942E-31DB-4FC3-822C-58F91DF8116E}" destId="{B28D8604-EB31-4035-B13A-539CC19EACDB}" srcOrd="13" destOrd="0" presId="urn:microsoft.com/office/officeart/2005/8/layout/vList3"/>
    <dgm:cxn modelId="{F3EC15C6-6122-493C-AC67-220A6DFF2884}" type="presParOf" srcId="{7BBC942E-31DB-4FC3-822C-58F91DF8116E}" destId="{BE933EA5-F3DF-4AD9-BFCC-0D65D1DF58F7}" srcOrd="14" destOrd="0" presId="urn:microsoft.com/office/officeart/2005/8/layout/vList3"/>
    <dgm:cxn modelId="{194F7752-289F-4FD8-82B5-04B800EA0EC3}" type="presParOf" srcId="{BE933EA5-F3DF-4AD9-BFCC-0D65D1DF58F7}" destId="{2B94410C-D2D0-4686-A3BD-796295BE309C}" srcOrd="0" destOrd="0" presId="urn:microsoft.com/office/officeart/2005/8/layout/vList3"/>
    <dgm:cxn modelId="{FB805F52-1466-4358-A2F0-7273C1045DAD}" type="presParOf" srcId="{BE933EA5-F3DF-4AD9-BFCC-0D65D1DF58F7}" destId="{D753BDF4-8ED0-4966-BBAA-BE4FC8B805E2}" srcOrd="1" destOrd="0" presId="urn:microsoft.com/office/officeart/2005/8/layout/vList3"/>
    <dgm:cxn modelId="{2D59E0F4-DE74-4EBD-8FA2-E1FDE071FB36}" type="presParOf" srcId="{7BBC942E-31DB-4FC3-822C-58F91DF8116E}" destId="{5D8FF4D9-EE3B-4EAB-BD52-CA3AB59FDB2E}" srcOrd="15" destOrd="0" presId="urn:microsoft.com/office/officeart/2005/8/layout/vList3"/>
    <dgm:cxn modelId="{24EE7DC1-7C5A-43D9-BDAE-AF2100E685C3}" type="presParOf" srcId="{7BBC942E-31DB-4FC3-822C-58F91DF8116E}" destId="{695FB150-E7D1-4B7D-A1B7-C7971B33D6A1}" srcOrd="16" destOrd="0" presId="urn:microsoft.com/office/officeart/2005/8/layout/vList3"/>
    <dgm:cxn modelId="{7168D809-479C-4987-B8CD-6C2E96FF6800}" type="presParOf" srcId="{695FB150-E7D1-4B7D-A1B7-C7971B33D6A1}" destId="{30C3EEEA-A272-4795-AF30-0DF7D15B6909}" srcOrd="0" destOrd="0" presId="urn:microsoft.com/office/officeart/2005/8/layout/vList3"/>
    <dgm:cxn modelId="{FFACC66E-F74A-437E-B80B-4F6ADA1BE68E}" type="presParOf" srcId="{695FB150-E7D1-4B7D-A1B7-C7971B33D6A1}" destId="{CABCACF4-41D4-448D-B727-23C79E1CEDF7}" srcOrd="1" destOrd="0" presId="urn:microsoft.com/office/officeart/2005/8/layout/vList3"/>
  </dgm:cxnLst>
  <dgm:bg>
    <a:effectLst>
      <a:softEdge rad="63500"/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6A9F2A3-F8BB-419D-BDE1-399B934DD7B6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035AD1-CD2C-4744-8CF9-D1B50B96B7AF}">
      <dgm:prSet phldrT="[Text]"/>
      <dgm:spPr/>
      <dgm:t>
        <a:bodyPr/>
        <a:lstStyle/>
        <a:p>
          <a:r>
            <a:rPr lang="en-IN" dirty="0" smtClean="0"/>
            <a:t>USER INTERFACE</a:t>
          </a:r>
          <a:endParaRPr lang="en-US" dirty="0"/>
        </a:p>
      </dgm:t>
    </dgm:pt>
    <dgm:pt modelId="{A4114AB3-FF17-4882-A4EF-84DE70E7B8D4}" type="parTrans" cxnId="{E883C7F3-9FE0-457C-AB4A-95BA75DDE3CE}">
      <dgm:prSet/>
      <dgm:spPr/>
      <dgm:t>
        <a:bodyPr/>
        <a:lstStyle/>
        <a:p>
          <a:endParaRPr lang="en-US"/>
        </a:p>
      </dgm:t>
    </dgm:pt>
    <dgm:pt modelId="{1FE9FCEB-5252-42E5-BF84-4D2E5AE64C9F}" type="sibTrans" cxnId="{E883C7F3-9FE0-457C-AB4A-95BA75DDE3CE}">
      <dgm:prSet/>
      <dgm:spPr/>
      <dgm:t>
        <a:bodyPr/>
        <a:lstStyle/>
        <a:p>
          <a:endParaRPr lang="en-US"/>
        </a:p>
      </dgm:t>
    </dgm:pt>
    <dgm:pt modelId="{7D6E307C-B63E-4CCB-82A4-78E07535AF67}">
      <dgm:prSet phldrT="[Text]"/>
      <dgm:spPr/>
      <dgm:t>
        <a:bodyPr/>
        <a:lstStyle/>
        <a:p>
          <a:r>
            <a:rPr lang="en-IN" dirty="0" smtClean="0"/>
            <a:t>ARDUINO SUBSTATION</a:t>
          </a:r>
          <a:endParaRPr lang="en-US" dirty="0"/>
        </a:p>
      </dgm:t>
    </dgm:pt>
    <dgm:pt modelId="{1C82D478-AA58-4C15-831A-1106458879AD}" type="sibTrans" cxnId="{F1F994B0-C251-4671-A679-BC910C621C42}">
      <dgm:prSet/>
      <dgm:spPr/>
      <dgm:t>
        <a:bodyPr/>
        <a:lstStyle/>
        <a:p>
          <a:endParaRPr lang="en-US"/>
        </a:p>
      </dgm:t>
    </dgm:pt>
    <dgm:pt modelId="{5C5D40E8-7480-4C2A-8A8D-9A990607DDC1}" type="parTrans" cxnId="{F1F994B0-C251-4671-A679-BC910C621C42}">
      <dgm:prSet/>
      <dgm:spPr/>
      <dgm:t>
        <a:bodyPr/>
        <a:lstStyle/>
        <a:p>
          <a:endParaRPr lang="en-US"/>
        </a:p>
      </dgm:t>
    </dgm:pt>
    <dgm:pt modelId="{2C83E354-E68D-4CBF-A7D3-62B837EC74A4}">
      <dgm:prSet phldrT="[Text]"/>
      <dgm:spPr/>
      <dgm:t>
        <a:bodyPr/>
        <a:lstStyle/>
        <a:p>
          <a:r>
            <a:rPr lang="en-IN" dirty="0" smtClean="0"/>
            <a:t>CHANNEL - RF</a:t>
          </a:r>
          <a:endParaRPr lang="en-US" dirty="0"/>
        </a:p>
      </dgm:t>
    </dgm:pt>
    <dgm:pt modelId="{29AAEB3E-C7D8-4019-9F5A-9492818F9092}" type="sibTrans" cxnId="{AA93406D-EBB5-46ED-996A-1E3A19624D5D}">
      <dgm:prSet/>
      <dgm:spPr/>
      <dgm:t>
        <a:bodyPr/>
        <a:lstStyle/>
        <a:p>
          <a:endParaRPr lang="en-US"/>
        </a:p>
      </dgm:t>
    </dgm:pt>
    <dgm:pt modelId="{FBB82D8D-D582-48F7-BCD6-B8B2B9AA6A0F}" type="parTrans" cxnId="{AA93406D-EBB5-46ED-996A-1E3A19624D5D}">
      <dgm:prSet/>
      <dgm:spPr/>
      <dgm:t>
        <a:bodyPr/>
        <a:lstStyle/>
        <a:p>
          <a:endParaRPr lang="en-US"/>
        </a:p>
      </dgm:t>
    </dgm:pt>
    <dgm:pt modelId="{70456293-71E6-4FF2-9460-DCBEFE54A87E}">
      <dgm:prSet phldrT="[Text]"/>
      <dgm:spPr/>
      <dgm:t>
        <a:bodyPr/>
        <a:lstStyle/>
        <a:p>
          <a:r>
            <a:rPr lang="en-IN" dirty="0" smtClean="0"/>
            <a:t>RASPBERRY PI 2 BASE STATION</a:t>
          </a:r>
          <a:endParaRPr lang="en-US" dirty="0"/>
        </a:p>
      </dgm:t>
    </dgm:pt>
    <dgm:pt modelId="{F02E88C6-81C1-4CA6-8181-1F5981A812F1}" type="sibTrans" cxnId="{F6944582-2E1E-4C6C-BB88-67E09661AE45}">
      <dgm:prSet/>
      <dgm:spPr/>
      <dgm:t>
        <a:bodyPr/>
        <a:lstStyle/>
        <a:p>
          <a:endParaRPr lang="en-US"/>
        </a:p>
      </dgm:t>
    </dgm:pt>
    <dgm:pt modelId="{018BFAA2-8934-48E5-AA6C-C92880700216}" type="parTrans" cxnId="{F6944582-2E1E-4C6C-BB88-67E09661AE45}">
      <dgm:prSet/>
      <dgm:spPr/>
      <dgm:t>
        <a:bodyPr/>
        <a:lstStyle/>
        <a:p>
          <a:endParaRPr lang="en-US"/>
        </a:p>
      </dgm:t>
    </dgm:pt>
    <dgm:pt modelId="{AECA36A7-8642-4A0E-A287-C99C5E3E4A1B}">
      <dgm:prSet phldrT="[Text]"/>
      <dgm:spPr/>
      <dgm:t>
        <a:bodyPr/>
        <a:lstStyle/>
        <a:p>
          <a:r>
            <a:rPr lang="en-IN" dirty="0" smtClean="0"/>
            <a:t>CHANNEL - INTERNET</a:t>
          </a:r>
          <a:endParaRPr lang="en-US" dirty="0"/>
        </a:p>
      </dgm:t>
    </dgm:pt>
    <dgm:pt modelId="{87755448-A0F3-4E8A-9B55-5A8032B9F457}" type="sibTrans" cxnId="{A116725F-1DE7-478E-8CA9-27EC73F13FA2}">
      <dgm:prSet/>
      <dgm:spPr/>
      <dgm:t>
        <a:bodyPr/>
        <a:lstStyle/>
        <a:p>
          <a:endParaRPr lang="en-US"/>
        </a:p>
      </dgm:t>
    </dgm:pt>
    <dgm:pt modelId="{DC8E7498-8526-4D75-A3BA-3D33A2523B9C}" type="parTrans" cxnId="{A116725F-1DE7-478E-8CA9-27EC73F13FA2}">
      <dgm:prSet/>
      <dgm:spPr/>
      <dgm:t>
        <a:bodyPr/>
        <a:lstStyle/>
        <a:p>
          <a:endParaRPr lang="en-US"/>
        </a:p>
      </dgm:t>
    </dgm:pt>
    <dgm:pt modelId="{C0EBF1D5-2D01-4D28-BD32-8EE5C1E010A1}">
      <dgm:prSet phldrT="[Text]"/>
      <dgm:spPr/>
      <dgm:t>
        <a:bodyPr/>
        <a:lstStyle/>
        <a:p>
          <a:r>
            <a:rPr lang="en-IN" dirty="0" smtClean="0"/>
            <a:t>PWM OUTPUT ADJUSTED BY P CONTROLLER</a:t>
          </a:r>
        </a:p>
      </dgm:t>
    </dgm:pt>
    <dgm:pt modelId="{1D45ACCA-4C5F-45E7-A76C-85A5750725FA}" type="parTrans" cxnId="{50E9B5A3-C8AE-4C3F-B01B-625191CD174B}">
      <dgm:prSet/>
      <dgm:spPr/>
      <dgm:t>
        <a:bodyPr/>
        <a:lstStyle/>
        <a:p>
          <a:endParaRPr lang="en-US"/>
        </a:p>
      </dgm:t>
    </dgm:pt>
    <dgm:pt modelId="{95CD81B3-EA82-479C-B9AF-7B5D376F54E2}" type="sibTrans" cxnId="{50E9B5A3-C8AE-4C3F-B01B-625191CD174B}">
      <dgm:prSet/>
      <dgm:spPr/>
      <dgm:t>
        <a:bodyPr/>
        <a:lstStyle/>
        <a:p>
          <a:endParaRPr lang="en-US"/>
        </a:p>
      </dgm:t>
    </dgm:pt>
    <dgm:pt modelId="{7753086C-5FB5-41FC-AD60-0BA1F1ECB032}">
      <dgm:prSet phldrT="[Text]"/>
      <dgm:spPr/>
      <dgm:t>
        <a:bodyPr/>
        <a:lstStyle/>
        <a:p>
          <a:r>
            <a:rPr lang="en-IN" dirty="0" smtClean="0"/>
            <a:t>AMPLIFICATION AND FILTER CIRCUITS</a:t>
          </a:r>
          <a:endParaRPr lang="en-US" dirty="0"/>
        </a:p>
      </dgm:t>
    </dgm:pt>
    <dgm:pt modelId="{5943F3A5-6406-4715-B2BF-C61BE993C092}" type="parTrans" cxnId="{02D9986C-FB33-48D7-A2A4-E0BF904E24B6}">
      <dgm:prSet/>
      <dgm:spPr/>
      <dgm:t>
        <a:bodyPr/>
        <a:lstStyle/>
        <a:p>
          <a:endParaRPr lang="en-US"/>
        </a:p>
      </dgm:t>
    </dgm:pt>
    <dgm:pt modelId="{0FB3C02E-317A-4533-BB2E-C78B4709B6F7}" type="sibTrans" cxnId="{02D9986C-FB33-48D7-A2A4-E0BF904E24B6}">
      <dgm:prSet/>
      <dgm:spPr/>
      <dgm:t>
        <a:bodyPr/>
        <a:lstStyle/>
        <a:p>
          <a:endParaRPr lang="en-US"/>
        </a:p>
      </dgm:t>
    </dgm:pt>
    <dgm:pt modelId="{49C6D5FD-683D-4AB4-BE1C-8DB009C28B5E}">
      <dgm:prSet phldrT="[Text]"/>
      <dgm:spPr/>
      <dgm:t>
        <a:bodyPr/>
        <a:lstStyle/>
        <a:p>
          <a:r>
            <a:rPr lang="en-IN" dirty="0" smtClean="0"/>
            <a:t>DIGITAL BALLAST</a:t>
          </a:r>
          <a:endParaRPr lang="en-US" dirty="0"/>
        </a:p>
      </dgm:t>
    </dgm:pt>
    <dgm:pt modelId="{008E7686-2FBF-4EEE-999B-4266E4C7EB67}" type="parTrans" cxnId="{30DCD3DF-6E9B-4E9D-9AA0-0C8F14A339DE}">
      <dgm:prSet/>
      <dgm:spPr/>
      <dgm:t>
        <a:bodyPr/>
        <a:lstStyle/>
        <a:p>
          <a:endParaRPr lang="en-US"/>
        </a:p>
      </dgm:t>
    </dgm:pt>
    <dgm:pt modelId="{EDAF88DF-84E9-47B3-BA6F-8095A5A29B8D}" type="sibTrans" cxnId="{30DCD3DF-6E9B-4E9D-9AA0-0C8F14A339DE}">
      <dgm:prSet/>
      <dgm:spPr/>
      <dgm:t>
        <a:bodyPr/>
        <a:lstStyle/>
        <a:p>
          <a:endParaRPr lang="en-US"/>
        </a:p>
      </dgm:t>
    </dgm:pt>
    <dgm:pt modelId="{5EF75B08-D58A-4B6D-A3CF-612E4120B9AF}">
      <dgm:prSet phldrT="[Text]"/>
      <dgm:spPr/>
      <dgm:t>
        <a:bodyPr/>
        <a:lstStyle/>
        <a:p>
          <a:r>
            <a:rPr lang="en-IN" dirty="0" smtClean="0"/>
            <a:t>LIGHT FIXTURE</a:t>
          </a:r>
          <a:endParaRPr lang="en-US" dirty="0"/>
        </a:p>
      </dgm:t>
    </dgm:pt>
    <dgm:pt modelId="{02359453-309B-4A6B-9F49-599CBD05A069}" type="parTrans" cxnId="{34831EA7-D9D7-43ED-8392-6B91B7346116}">
      <dgm:prSet/>
      <dgm:spPr/>
      <dgm:t>
        <a:bodyPr/>
        <a:lstStyle/>
        <a:p>
          <a:endParaRPr lang="en-US"/>
        </a:p>
      </dgm:t>
    </dgm:pt>
    <dgm:pt modelId="{8C55C710-F541-46E8-94DD-054260DF91C2}" type="sibTrans" cxnId="{34831EA7-D9D7-43ED-8392-6B91B7346116}">
      <dgm:prSet/>
      <dgm:spPr/>
      <dgm:t>
        <a:bodyPr/>
        <a:lstStyle/>
        <a:p>
          <a:endParaRPr lang="en-US"/>
        </a:p>
      </dgm:t>
    </dgm:pt>
    <dgm:pt modelId="{9FEFC475-351B-48DF-A091-D7709BBC76A5}" type="pres">
      <dgm:prSet presAssocID="{86A9F2A3-F8BB-419D-BDE1-399B934DD7B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2D7EC1-580D-4EE4-A0BE-C69D764AD175}" type="pres">
      <dgm:prSet presAssocID="{3F035AD1-CD2C-4744-8CF9-D1B50B96B7AF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DADABA-357D-4055-B559-F32D0A4025B5}" type="pres">
      <dgm:prSet presAssocID="{1FE9FCEB-5252-42E5-BF84-4D2E5AE64C9F}" presName="sibTrans" presStyleLbl="sibTrans1D1" presStyleIdx="0" presStyleCnt="8"/>
      <dgm:spPr/>
      <dgm:t>
        <a:bodyPr/>
        <a:lstStyle/>
        <a:p>
          <a:endParaRPr lang="en-US"/>
        </a:p>
      </dgm:t>
    </dgm:pt>
    <dgm:pt modelId="{F8FCBF1D-7892-493B-8E71-B416C3A355C9}" type="pres">
      <dgm:prSet presAssocID="{1FE9FCEB-5252-42E5-BF84-4D2E5AE64C9F}" presName="connectorText" presStyleLbl="sibTrans1D1" presStyleIdx="0" presStyleCnt="8"/>
      <dgm:spPr/>
      <dgm:t>
        <a:bodyPr/>
        <a:lstStyle/>
        <a:p>
          <a:endParaRPr lang="en-US"/>
        </a:p>
      </dgm:t>
    </dgm:pt>
    <dgm:pt modelId="{720EEED9-CFD6-46A6-A583-40996DF86B25}" type="pres">
      <dgm:prSet presAssocID="{AECA36A7-8642-4A0E-A287-C99C5E3E4A1B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48395E-6781-47A8-8017-2BFAA40D1504}" type="pres">
      <dgm:prSet presAssocID="{87755448-A0F3-4E8A-9B55-5A8032B9F457}" presName="sibTrans" presStyleLbl="sibTrans1D1" presStyleIdx="1" presStyleCnt="8"/>
      <dgm:spPr/>
      <dgm:t>
        <a:bodyPr/>
        <a:lstStyle/>
        <a:p>
          <a:endParaRPr lang="en-US"/>
        </a:p>
      </dgm:t>
    </dgm:pt>
    <dgm:pt modelId="{AC79AAF6-4778-4F5E-AFBB-C3708836A5A9}" type="pres">
      <dgm:prSet presAssocID="{87755448-A0F3-4E8A-9B55-5A8032B9F457}" presName="connectorText" presStyleLbl="sibTrans1D1" presStyleIdx="1" presStyleCnt="8"/>
      <dgm:spPr/>
      <dgm:t>
        <a:bodyPr/>
        <a:lstStyle/>
        <a:p>
          <a:endParaRPr lang="en-US"/>
        </a:p>
      </dgm:t>
    </dgm:pt>
    <dgm:pt modelId="{A0319498-547B-44B2-B151-2BB700890BBA}" type="pres">
      <dgm:prSet presAssocID="{70456293-71E6-4FF2-9460-DCBEFE54A87E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415E6-EE44-474A-A92B-53B2AB14F7E7}" type="pres">
      <dgm:prSet presAssocID="{F02E88C6-81C1-4CA6-8181-1F5981A812F1}" presName="sibTrans" presStyleLbl="sibTrans1D1" presStyleIdx="2" presStyleCnt="8"/>
      <dgm:spPr/>
      <dgm:t>
        <a:bodyPr/>
        <a:lstStyle/>
        <a:p>
          <a:endParaRPr lang="en-US"/>
        </a:p>
      </dgm:t>
    </dgm:pt>
    <dgm:pt modelId="{86A23BC0-CE6B-4FBE-8192-C40695A893C1}" type="pres">
      <dgm:prSet presAssocID="{F02E88C6-81C1-4CA6-8181-1F5981A812F1}" presName="connectorText" presStyleLbl="sibTrans1D1" presStyleIdx="2" presStyleCnt="8"/>
      <dgm:spPr/>
      <dgm:t>
        <a:bodyPr/>
        <a:lstStyle/>
        <a:p>
          <a:endParaRPr lang="en-US"/>
        </a:p>
      </dgm:t>
    </dgm:pt>
    <dgm:pt modelId="{30C338A5-AD4C-44AE-A3B8-0F062F80813C}" type="pres">
      <dgm:prSet presAssocID="{2C83E354-E68D-4CBF-A7D3-62B837EC74A4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FD8AC-C0B6-411D-ADDA-1C87A96500F9}" type="pres">
      <dgm:prSet presAssocID="{29AAEB3E-C7D8-4019-9F5A-9492818F9092}" presName="sibTrans" presStyleLbl="sibTrans1D1" presStyleIdx="3" presStyleCnt="8"/>
      <dgm:spPr/>
      <dgm:t>
        <a:bodyPr/>
        <a:lstStyle/>
        <a:p>
          <a:endParaRPr lang="en-US"/>
        </a:p>
      </dgm:t>
    </dgm:pt>
    <dgm:pt modelId="{37152C0D-16E5-4ECF-8CB9-479E84D693F2}" type="pres">
      <dgm:prSet presAssocID="{29AAEB3E-C7D8-4019-9F5A-9492818F9092}" presName="connectorText" presStyleLbl="sibTrans1D1" presStyleIdx="3" presStyleCnt="8"/>
      <dgm:spPr/>
      <dgm:t>
        <a:bodyPr/>
        <a:lstStyle/>
        <a:p>
          <a:endParaRPr lang="en-US"/>
        </a:p>
      </dgm:t>
    </dgm:pt>
    <dgm:pt modelId="{85042C04-464D-4C75-942E-D5C151B584CA}" type="pres">
      <dgm:prSet presAssocID="{7D6E307C-B63E-4CCB-82A4-78E07535AF67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C692FE-FC1C-47AF-B8A4-1D23D634DF69}" type="pres">
      <dgm:prSet presAssocID="{1C82D478-AA58-4C15-831A-1106458879AD}" presName="sibTrans" presStyleLbl="sibTrans1D1" presStyleIdx="4" presStyleCnt="8"/>
      <dgm:spPr/>
      <dgm:t>
        <a:bodyPr/>
        <a:lstStyle/>
        <a:p>
          <a:endParaRPr lang="en-US"/>
        </a:p>
      </dgm:t>
    </dgm:pt>
    <dgm:pt modelId="{DEE4F713-A544-45F1-89AF-1F85C34FD4D6}" type="pres">
      <dgm:prSet presAssocID="{1C82D478-AA58-4C15-831A-1106458879AD}" presName="connectorText" presStyleLbl="sibTrans1D1" presStyleIdx="4" presStyleCnt="8"/>
      <dgm:spPr/>
      <dgm:t>
        <a:bodyPr/>
        <a:lstStyle/>
        <a:p>
          <a:endParaRPr lang="en-US"/>
        </a:p>
      </dgm:t>
    </dgm:pt>
    <dgm:pt modelId="{A370E7A3-FE25-4E88-A030-3164F77CE3A5}" type="pres">
      <dgm:prSet presAssocID="{C0EBF1D5-2D01-4D28-BD32-8EE5C1E010A1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71A469-0F49-4AC5-810C-059351BDA24A}" type="pres">
      <dgm:prSet presAssocID="{95CD81B3-EA82-479C-B9AF-7B5D376F54E2}" presName="sibTrans" presStyleLbl="sibTrans1D1" presStyleIdx="5" presStyleCnt="8"/>
      <dgm:spPr/>
      <dgm:t>
        <a:bodyPr/>
        <a:lstStyle/>
        <a:p>
          <a:endParaRPr lang="en-US"/>
        </a:p>
      </dgm:t>
    </dgm:pt>
    <dgm:pt modelId="{4C1FA12E-3FEB-45EB-B809-B5274A36C0B8}" type="pres">
      <dgm:prSet presAssocID="{95CD81B3-EA82-479C-B9AF-7B5D376F54E2}" presName="connectorText" presStyleLbl="sibTrans1D1" presStyleIdx="5" presStyleCnt="8"/>
      <dgm:spPr/>
      <dgm:t>
        <a:bodyPr/>
        <a:lstStyle/>
        <a:p>
          <a:endParaRPr lang="en-US"/>
        </a:p>
      </dgm:t>
    </dgm:pt>
    <dgm:pt modelId="{771A780D-8116-46B2-BB66-F33A9CE8DC48}" type="pres">
      <dgm:prSet presAssocID="{7753086C-5FB5-41FC-AD60-0BA1F1ECB032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9AC939-EEE0-4F42-9FCC-86954EF9ABF5}" type="pres">
      <dgm:prSet presAssocID="{0FB3C02E-317A-4533-BB2E-C78B4709B6F7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9A3DEE5-F440-4DAE-8E6B-675276533D59}" type="pres">
      <dgm:prSet presAssocID="{0FB3C02E-317A-4533-BB2E-C78B4709B6F7}" presName="connectorText" presStyleLbl="sibTrans1D1" presStyleIdx="6" presStyleCnt="8"/>
      <dgm:spPr/>
      <dgm:t>
        <a:bodyPr/>
        <a:lstStyle/>
        <a:p>
          <a:endParaRPr lang="en-US"/>
        </a:p>
      </dgm:t>
    </dgm:pt>
    <dgm:pt modelId="{35E9A6A0-8FA0-485D-9E8A-0A990CE11B82}" type="pres">
      <dgm:prSet presAssocID="{49C6D5FD-683D-4AB4-BE1C-8DB009C28B5E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9D8C9-C38D-4C43-924D-D2892C4C1810}" type="pres">
      <dgm:prSet presAssocID="{EDAF88DF-84E9-47B3-BA6F-8095A5A29B8D}" presName="sibTrans" presStyleLbl="sibTrans1D1" presStyleIdx="7" presStyleCnt="8"/>
      <dgm:spPr/>
      <dgm:t>
        <a:bodyPr/>
        <a:lstStyle/>
        <a:p>
          <a:endParaRPr lang="en-US"/>
        </a:p>
      </dgm:t>
    </dgm:pt>
    <dgm:pt modelId="{05265B09-5616-46E8-B2E7-0F24D07DA9B7}" type="pres">
      <dgm:prSet presAssocID="{EDAF88DF-84E9-47B3-BA6F-8095A5A29B8D}" presName="connectorText" presStyleLbl="sibTrans1D1" presStyleIdx="7" presStyleCnt="8"/>
      <dgm:spPr/>
      <dgm:t>
        <a:bodyPr/>
        <a:lstStyle/>
        <a:p>
          <a:endParaRPr lang="en-US"/>
        </a:p>
      </dgm:t>
    </dgm:pt>
    <dgm:pt modelId="{38CB1E2A-6EB0-41EF-AA66-043B55D0232A}" type="pres">
      <dgm:prSet presAssocID="{5EF75B08-D58A-4B6D-A3CF-612E4120B9AF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ACF4E2-FD4B-4E72-85C7-E53153F5EED0}" type="presOf" srcId="{1FE9FCEB-5252-42E5-BF84-4D2E5AE64C9F}" destId="{8ADADABA-357D-4055-B559-F32D0A4025B5}" srcOrd="0" destOrd="0" presId="urn:microsoft.com/office/officeart/2005/8/layout/bProcess3"/>
    <dgm:cxn modelId="{B32FECFF-19AF-4313-A2A2-B87E21FBEA0D}" type="presOf" srcId="{1C82D478-AA58-4C15-831A-1106458879AD}" destId="{DEE4F713-A544-45F1-89AF-1F85C34FD4D6}" srcOrd="1" destOrd="0" presId="urn:microsoft.com/office/officeart/2005/8/layout/bProcess3"/>
    <dgm:cxn modelId="{6E736CF2-3080-4C1A-8B9C-735B0EFF9BE0}" type="presOf" srcId="{95CD81B3-EA82-479C-B9AF-7B5D376F54E2}" destId="{4C1FA12E-3FEB-45EB-B809-B5274A36C0B8}" srcOrd="1" destOrd="0" presId="urn:microsoft.com/office/officeart/2005/8/layout/bProcess3"/>
    <dgm:cxn modelId="{BC59538B-4196-4C99-997B-D23607DB01F2}" type="presOf" srcId="{86A9F2A3-F8BB-419D-BDE1-399B934DD7B6}" destId="{9FEFC475-351B-48DF-A091-D7709BBC76A5}" srcOrd="0" destOrd="0" presId="urn:microsoft.com/office/officeart/2005/8/layout/bProcess3"/>
    <dgm:cxn modelId="{50E9B5A3-C8AE-4C3F-B01B-625191CD174B}" srcId="{86A9F2A3-F8BB-419D-BDE1-399B934DD7B6}" destId="{C0EBF1D5-2D01-4D28-BD32-8EE5C1E010A1}" srcOrd="5" destOrd="0" parTransId="{1D45ACCA-4C5F-45E7-A76C-85A5750725FA}" sibTransId="{95CD81B3-EA82-479C-B9AF-7B5D376F54E2}"/>
    <dgm:cxn modelId="{E52AB968-9FA1-4C37-884E-5F40007D5DA3}" type="presOf" srcId="{2C83E354-E68D-4CBF-A7D3-62B837EC74A4}" destId="{30C338A5-AD4C-44AE-A3B8-0F062F80813C}" srcOrd="0" destOrd="0" presId="urn:microsoft.com/office/officeart/2005/8/layout/bProcess3"/>
    <dgm:cxn modelId="{02D9986C-FB33-48D7-A2A4-E0BF904E24B6}" srcId="{86A9F2A3-F8BB-419D-BDE1-399B934DD7B6}" destId="{7753086C-5FB5-41FC-AD60-0BA1F1ECB032}" srcOrd="6" destOrd="0" parTransId="{5943F3A5-6406-4715-B2BF-C61BE993C092}" sibTransId="{0FB3C02E-317A-4533-BB2E-C78B4709B6F7}"/>
    <dgm:cxn modelId="{05381B36-2F0B-4D2A-A28C-029F452F8D6D}" type="presOf" srcId="{C0EBF1D5-2D01-4D28-BD32-8EE5C1E010A1}" destId="{A370E7A3-FE25-4E88-A030-3164F77CE3A5}" srcOrd="0" destOrd="0" presId="urn:microsoft.com/office/officeart/2005/8/layout/bProcess3"/>
    <dgm:cxn modelId="{3EBAE64C-A90C-4357-80D6-B84AA36D611C}" type="presOf" srcId="{0FB3C02E-317A-4533-BB2E-C78B4709B6F7}" destId="{4C9AC939-EEE0-4F42-9FCC-86954EF9ABF5}" srcOrd="0" destOrd="0" presId="urn:microsoft.com/office/officeart/2005/8/layout/bProcess3"/>
    <dgm:cxn modelId="{95BAA41A-D56A-4E74-A757-C09F8A34C5D2}" type="presOf" srcId="{3F035AD1-CD2C-4744-8CF9-D1B50B96B7AF}" destId="{0B2D7EC1-580D-4EE4-A0BE-C69D764AD175}" srcOrd="0" destOrd="0" presId="urn:microsoft.com/office/officeart/2005/8/layout/bProcess3"/>
    <dgm:cxn modelId="{F9E36C5D-39CE-4DD4-BCC6-F0FDA546005B}" type="presOf" srcId="{29AAEB3E-C7D8-4019-9F5A-9492818F9092}" destId="{37152C0D-16E5-4ECF-8CB9-479E84D693F2}" srcOrd="1" destOrd="0" presId="urn:microsoft.com/office/officeart/2005/8/layout/bProcess3"/>
    <dgm:cxn modelId="{30DCD3DF-6E9B-4E9D-9AA0-0C8F14A339DE}" srcId="{86A9F2A3-F8BB-419D-BDE1-399B934DD7B6}" destId="{49C6D5FD-683D-4AB4-BE1C-8DB009C28B5E}" srcOrd="7" destOrd="0" parTransId="{008E7686-2FBF-4EEE-999B-4266E4C7EB67}" sibTransId="{EDAF88DF-84E9-47B3-BA6F-8095A5A29B8D}"/>
    <dgm:cxn modelId="{AA93406D-EBB5-46ED-996A-1E3A19624D5D}" srcId="{86A9F2A3-F8BB-419D-BDE1-399B934DD7B6}" destId="{2C83E354-E68D-4CBF-A7D3-62B837EC74A4}" srcOrd="3" destOrd="0" parTransId="{FBB82D8D-D582-48F7-BCD6-B8B2B9AA6A0F}" sibTransId="{29AAEB3E-C7D8-4019-9F5A-9492818F9092}"/>
    <dgm:cxn modelId="{E883C7F3-9FE0-457C-AB4A-95BA75DDE3CE}" srcId="{86A9F2A3-F8BB-419D-BDE1-399B934DD7B6}" destId="{3F035AD1-CD2C-4744-8CF9-D1B50B96B7AF}" srcOrd="0" destOrd="0" parTransId="{A4114AB3-FF17-4882-A4EF-84DE70E7B8D4}" sibTransId="{1FE9FCEB-5252-42E5-BF84-4D2E5AE64C9F}"/>
    <dgm:cxn modelId="{16C36689-F820-47F1-9735-84EF8BFE57D4}" type="presOf" srcId="{0FB3C02E-317A-4533-BB2E-C78B4709B6F7}" destId="{39A3DEE5-F440-4DAE-8E6B-675276533D59}" srcOrd="1" destOrd="0" presId="urn:microsoft.com/office/officeart/2005/8/layout/bProcess3"/>
    <dgm:cxn modelId="{FE38371B-4355-4E87-BD72-F790B7EC89F2}" type="presOf" srcId="{95CD81B3-EA82-479C-B9AF-7B5D376F54E2}" destId="{D771A469-0F49-4AC5-810C-059351BDA24A}" srcOrd="0" destOrd="0" presId="urn:microsoft.com/office/officeart/2005/8/layout/bProcess3"/>
    <dgm:cxn modelId="{F40F7AE1-0F16-40D6-97B9-8CFE2D2E88C2}" type="presOf" srcId="{7D6E307C-B63E-4CCB-82A4-78E07535AF67}" destId="{85042C04-464D-4C75-942E-D5C151B584CA}" srcOrd="0" destOrd="0" presId="urn:microsoft.com/office/officeart/2005/8/layout/bProcess3"/>
    <dgm:cxn modelId="{29D61C0A-704D-4DAC-8788-1EB4CFE89603}" type="presOf" srcId="{F02E88C6-81C1-4CA6-8181-1F5981A812F1}" destId="{40E415E6-EE44-474A-A92B-53B2AB14F7E7}" srcOrd="0" destOrd="0" presId="urn:microsoft.com/office/officeart/2005/8/layout/bProcess3"/>
    <dgm:cxn modelId="{54C88F07-36C2-4C62-BB47-95EF6EF2768B}" type="presOf" srcId="{87755448-A0F3-4E8A-9B55-5A8032B9F457}" destId="{AC79AAF6-4778-4F5E-AFBB-C3708836A5A9}" srcOrd="1" destOrd="0" presId="urn:microsoft.com/office/officeart/2005/8/layout/bProcess3"/>
    <dgm:cxn modelId="{01540BAF-94C9-49FD-A617-7413C7A50A32}" type="presOf" srcId="{5EF75B08-D58A-4B6D-A3CF-612E4120B9AF}" destId="{38CB1E2A-6EB0-41EF-AA66-043B55D0232A}" srcOrd="0" destOrd="0" presId="urn:microsoft.com/office/officeart/2005/8/layout/bProcess3"/>
    <dgm:cxn modelId="{8B875545-D4F0-4AD6-A721-F388F3C2A1B7}" type="presOf" srcId="{70456293-71E6-4FF2-9460-DCBEFE54A87E}" destId="{A0319498-547B-44B2-B151-2BB700890BBA}" srcOrd="0" destOrd="0" presId="urn:microsoft.com/office/officeart/2005/8/layout/bProcess3"/>
    <dgm:cxn modelId="{08226F9B-D480-4E7D-9E58-A8CC8085E0D5}" type="presOf" srcId="{7753086C-5FB5-41FC-AD60-0BA1F1ECB032}" destId="{771A780D-8116-46B2-BB66-F33A9CE8DC48}" srcOrd="0" destOrd="0" presId="urn:microsoft.com/office/officeart/2005/8/layout/bProcess3"/>
    <dgm:cxn modelId="{AC1CDED9-B754-4779-A972-A1E3597D0F69}" type="presOf" srcId="{49C6D5FD-683D-4AB4-BE1C-8DB009C28B5E}" destId="{35E9A6A0-8FA0-485D-9E8A-0A990CE11B82}" srcOrd="0" destOrd="0" presId="urn:microsoft.com/office/officeart/2005/8/layout/bProcess3"/>
    <dgm:cxn modelId="{A116725F-1DE7-478E-8CA9-27EC73F13FA2}" srcId="{86A9F2A3-F8BB-419D-BDE1-399B934DD7B6}" destId="{AECA36A7-8642-4A0E-A287-C99C5E3E4A1B}" srcOrd="1" destOrd="0" parTransId="{DC8E7498-8526-4D75-A3BA-3D33A2523B9C}" sibTransId="{87755448-A0F3-4E8A-9B55-5A8032B9F457}"/>
    <dgm:cxn modelId="{4777C9F5-370E-4284-916B-2467E45B685F}" type="presOf" srcId="{1FE9FCEB-5252-42E5-BF84-4D2E5AE64C9F}" destId="{F8FCBF1D-7892-493B-8E71-B416C3A355C9}" srcOrd="1" destOrd="0" presId="urn:microsoft.com/office/officeart/2005/8/layout/bProcess3"/>
    <dgm:cxn modelId="{9CF944A7-DACB-49D2-B0C4-A7A2AD8C3C16}" type="presOf" srcId="{AECA36A7-8642-4A0E-A287-C99C5E3E4A1B}" destId="{720EEED9-CFD6-46A6-A583-40996DF86B25}" srcOrd="0" destOrd="0" presId="urn:microsoft.com/office/officeart/2005/8/layout/bProcess3"/>
    <dgm:cxn modelId="{E565ECE9-9198-44DD-BE82-255B984F350B}" type="presOf" srcId="{29AAEB3E-C7D8-4019-9F5A-9492818F9092}" destId="{24CFD8AC-C0B6-411D-ADDA-1C87A96500F9}" srcOrd="0" destOrd="0" presId="urn:microsoft.com/office/officeart/2005/8/layout/bProcess3"/>
    <dgm:cxn modelId="{2680BBC7-FE77-4A51-8285-E345D7C585FE}" type="presOf" srcId="{EDAF88DF-84E9-47B3-BA6F-8095A5A29B8D}" destId="{A9A9D8C9-C38D-4C43-924D-D2892C4C1810}" srcOrd="0" destOrd="0" presId="urn:microsoft.com/office/officeart/2005/8/layout/bProcess3"/>
    <dgm:cxn modelId="{34831EA7-D9D7-43ED-8392-6B91B7346116}" srcId="{86A9F2A3-F8BB-419D-BDE1-399B934DD7B6}" destId="{5EF75B08-D58A-4B6D-A3CF-612E4120B9AF}" srcOrd="8" destOrd="0" parTransId="{02359453-309B-4A6B-9F49-599CBD05A069}" sibTransId="{8C55C710-F541-46E8-94DD-054260DF91C2}"/>
    <dgm:cxn modelId="{C0A8F78A-DF90-4348-9B70-CA0F99057695}" type="presOf" srcId="{F02E88C6-81C1-4CA6-8181-1F5981A812F1}" destId="{86A23BC0-CE6B-4FBE-8192-C40695A893C1}" srcOrd="1" destOrd="0" presId="urn:microsoft.com/office/officeart/2005/8/layout/bProcess3"/>
    <dgm:cxn modelId="{ADA5DFE3-3468-418B-A227-656549174781}" type="presOf" srcId="{1C82D478-AA58-4C15-831A-1106458879AD}" destId="{31C692FE-FC1C-47AF-B8A4-1D23D634DF69}" srcOrd="0" destOrd="0" presId="urn:microsoft.com/office/officeart/2005/8/layout/bProcess3"/>
    <dgm:cxn modelId="{B0CBF487-F10F-406F-9D6C-D8E62602BFCD}" type="presOf" srcId="{EDAF88DF-84E9-47B3-BA6F-8095A5A29B8D}" destId="{05265B09-5616-46E8-B2E7-0F24D07DA9B7}" srcOrd="1" destOrd="0" presId="urn:microsoft.com/office/officeart/2005/8/layout/bProcess3"/>
    <dgm:cxn modelId="{6530A4EE-AFD5-40E6-B956-375EF4BF7699}" type="presOf" srcId="{87755448-A0F3-4E8A-9B55-5A8032B9F457}" destId="{F548395E-6781-47A8-8017-2BFAA40D1504}" srcOrd="0" destOrd="0" presId="urn:microsoft.com/office/officeart/2005/8/layout/bProcess3"/>
    <dgm:cxn modelId="{F6944582-2E1E-4C6C-BB88-67E09661AE45}" srcId="{86A9F2A3-F8BB-419D-BDE1-399B934DD7B6}" destId="{70456293-71E6-4FF2-9460-DCBEFE54A87E}" srcOrd="2" destOrd="0" parTransId="{018BFAA2-8934-48E5-AA6C-C92880700216}" sibTransId="{F02E88C6-81C1-4CA6-8181-1F5981A812F1}"/>
    <dgm:cxn modelId="{F1F994B0-C251-4671-A679-BC910C621C42}" srcId="{86A9F2A3-F8BB-419D-BDE1-399B934DD7B6}" destId="{7D6E307C-B63E-4CCB-82A4-78E07535AF67}" srcOrd="4" destOrd="0" parTransId="{5C5D40E8-7480-4C2A-8A8D-9A990607DDC1}" sibTransId="{1C82D478-AA58-4C15-831A-1106458879AD}"/>
    <dgm:cxn modelId="{B0D9682F-96B7-4392-AAF3-0A336FF16D9F}" type="presParOf" srcId="{9FEFC475-351B-48DF-A091-D7709BBC76A5}" destId="{0B2D7EC1-580D-4EE4-A0BE-C69D764AD175}" srcOrd="0" destOrd="0" presId="urn:microsoft.com/office/officeart/2005/8/layout/bProcess3"/>
    <dgm:cxn modelId="{B3A02554-28B4-4DB2-9475-476C100521E6}" type="presParOf" srcId="{9FEFC475-351B-48DF-A091-D7709BBC76A5}" destId="{8ADADABA-357D-4055-B559-F32D0A4025B5}" srcOrd="1" destOrd="0" presId="urn:microsoft.com/office/officeart/2005/8/layout/bProcess3"/>
    <dgm:cxn modelId="{58EB3436-68C7-45A2-A9B4-7F029EB7902A}" type="presParOf" srcId="{8ADADABA-357D-4055-B559-F32D0A4025B5}" destId="{F8FCBF1D-7892-493B-8E71-B416C3A355C9}" srcOrd="0" destOrd="0" presId="urn:microsoft.com/office/officeart/2005/8/layout/bProcess3"/>
    <dgm:cxn modelId="{63C579CB-7AA7-4913-B1EB-3A3464720A33}" type="presParOf" srcId="{9FEFC475-351B-48DF-A091-D7709BBC76A5}" destId="{720EEED9-CFD6-46A6-A583-40996DF86B25}" srcOrd="2" destOrd="0" presId="urn:microsoft.com/office/officeart/2005/8/layout/bProcess3"/>
    <dgm:cxn modelId="{D428E96F-E156-4C22-A06E-332F383BCF49}" type="presParOf" srcId="{9FEFC475-351B-48DF-A091-D7709BBC76A5}" destId="{F548395E-6781-47A8-8017-2BFAA40D1504}" srcOrd="3" destOrd="0" presId="urn:microsoft.com/office/officeart/2005/8/layout/bProcess3"/>
    <dgm:cxn modelId="{29CEC69F-AB3D-44A7-B41D-9F505391E24B}" type="presParOf" srcId="{F548395E-6781-47A8-8017-2BFAA40D1504}" destId="{AC79AAF6-4778-4F5E-AFBB-C3708836A5A9}" srcOrd="0" destOrd="0" presId="urn:microsoft.com/office/officeart/2005/8/layout/bProcess3"/>
    <dgm:cxn modelId="{7063AFF7-4767-48E4-A2F8-F68DDDF976B1}" type="presParOf" srcId="{9FEFC475-351B-48DF-A091-D7709BBC76A5}" destId="{A0319498-547B-44B2-B151-2BB700890BBA}" srcOrd="4" destOrd="0" presId="urn:microsoft.com/office/officeart/2005/8/layout/bProcess3"/>
    <dgm:cxn modelId="{E7663008-7C80-418D-BE29-6AF4A0E4E664}" type="presParOf" srcId="{9FEFC475-351B-48DF-A091-D7709BBC76A5}" destId="{40E415E6-EE44-474A-A92B-53B2AB14F7E7}" srcOrd="5" destOrd="0" presId="urn:microsoft.com/office/officeart/2005/8/layout/bProcess3"/>
    <dgm:cxn modelId="{E2F08DB4-3D52-49EA-BC7C-CF44FB671196}" type="presParOf" srcId="{40E415E6-EE44-474A-A92B-53B2AB14F7E7}" destId="{86A23BC0-CE6B-4FBE-8192-C40695A893C1}" srcOrd="0" destOrd="0" presId="urn:microsoft.com/office/officeart/2005/8/layout/bProcess3"/>
    <dgm:cxn modelId="{FB561BC1-F315-4740-B6F4-5FF66B71D163}" type="presParOf" srcId="{9FEFC475-351B-48DF-A091-D7709BBC76A5}" destId="{30C338A5-AD4C-44AE-A3B8-0F062F80813C}" srcOrd="6" destOrd="0" presId="urn:microsoft.com/office/officeart/2005/8/layout/bProcess3"/>
    <dgm:cxn modelId="{DB999B8B-3EF3-481A-9585-810BE500F195}" type="presParOf" srcId="{9FEFC475-351B-48DF-A091-D7709BBC76A5}" destId="{24CFD8AC-C0B6-411D-ADDA-1C87A96500F9}" srcOrd="7" destOrd="0" presId="urn:microsoft.com/office/officeart/2005/8/layout/bProcess3"/>
    <dgm:cxn modelId="{230CFB19-34D0-47B7-9335-2417443BDA74}" type="presParOf" srcId="{24CFD8AC-C0B6-411D-ADDA-1C87A96500F9}" destId="{37152C0D-16E5-4ECF-8CB9-479E84D693F2}" srcOrd="0" destOrd="0" presId="urn:microsoft.com/office/officeart/2005/8/layout/bProcess3"/>
    <dgm:cxn modelId="{D391CF97-18E9-43DD-A47A-92C03F47E528}" type="presParOf" srcId="{9FEFC475-351B-48DF-A091-D7709BBC76A5}" destId="{85042C04-464D-4C75-942E-D5C151B584CA}" srcOrd="8" destOrd="0" presId="urn:microsoft.com/office/officeart/2005/8/layout/bProcess3"/>
    <dgm:cxn modelId="{5C67BA3D-B273-4A04-8BDC-3F1B13046A56}" type="presParOf" srcId="{9FEFC475-351B-48DF-A091-D7709BBC76A5}" destId="{31C692FE-FC1C-47AF-B8A4-1D23D634DF69}" srcOrd="9" destOrd="0" presId="urn:microsoft.com/office/officeart/2005/8/layout/bProcess3"/>
    <dgm:cxn modelId="{2D25FF9F-221E-4979-9E40-0E0680F17763}" type="presParOf" srcId="{31C692FE-FC1C-47AF-B8A4-1D23D634DF69}" destId="{DEE4F713-A544-45F1-89AF-1F85C34FD4D6}" srcOrd="0" destOrd="0" presId="urn:microsoft.com/office/officeart/2005/8/layout/bProcess3"/>
    <dgm:cxn modelId="{B328CAEA-8600-4266-B47E-2A0744851577}" type="presParOf" srcId="{9FEFC475-351B-48DF-A091-D7709BBC76A5}" destId="{A370E7A3-FE25-4E88-A030-3164F77CE3A5}" srcOrd="10" destOrd="0" presId="urn:microsoft.com/office/officeart/2005/8/layout/bProcess3"/>
    <dgm:cxn modelId="{EFD404CE-D38F-4EFC-99B6-A57555A0C630}" type="presParOf" srcId="{9FEFC475-351B-48DF-A091-D7709BBC76A5}" destId="{D771A469-0F49-4AC5-810C-059351BDA24A}" srcOrd="11" destOrd="0" presId="urn:microsoft.com/office/officeart/2005/8/layout/bProcess3"/>
    <dgm:cxn modelId="{DFC18956-F4D4-4BB6-B342-55066F007761}" type="presParOf" srcId="{D771A469-0F49-4AC5-810C-059351BDA24A}" destId="{4C1FA12E-3FEB-45EB-B809-B5274A36C0B8}" srcOrd="0" destOrd="0" presId="urn:microsoft.com/office/officeart/2005/8/layout/bProcess3"/>
    <dgm:cxn modelId="{654878A6-36B2-4A1C-88FD-1FBE42FDA1D6}" type="presParOf" srcId="{9FEFC475-351B-48DF-A091-D7709BBC76A5}" destId="{771A780D-8116-46B2-BB66-F33A9CE8DC48}" srcOrd="12" destOrd="0" presId="urn:microsoft.com/office/officeart/2005/8/layout/bProcess3"/>
    <dgm:cxn modelId="{6634ABC8-DB05-42C7-9506-78E5A91C9E1D}" type="presParOf" srcId="{9FEFC475-351B-48DF-A091-D7709BBC76A5}" destId="{4C9AC939-EEE0-4F42-9FCC-86954EF9ABF5}" srcOrd="13" destOrd="0" presId="urn:microsoft.com/office/officeart/2005/8/layout/bProcess3"/>
    <dgm:cxn modelId="{9AA0FB8E-C451-4740-870B-D796D8A48DB5}" type="presParOf" srcId="{4C9AC939-EEE0-4F42-9FCC-86954EF9ABF5}" destId="{39A3DEE5-F440-4DAE-8E6B-675276533D59}" srcOrd="0" destOrd="0" presId="urn:microsoft.com/office/officeart/2005/8/layout/bProcess3"/>
    <dgm:cxn modelId="{EBF136D4-C448-45C9-8A3C-A04F67255AA0}" type="presParOf" srcId="{9FEFC475-351B-48DF-A091-D7709BBC76A5}" destId="{35E9A6A0-8FA0-485D-9E8A-0A990CE11B82}" srcOrd="14" destOrd="0" presId="urn:microsoft.com/office/officeart/2005/8/layout/bProcess3"/>
    <dgm:cxn modelId="{4E708754-D46C-49FA-8B69-C48C0F772D12}" type="presParOf" srcId="{9FEFC475-351B-48DF-A091-D7709BBC76A5}" destId="{A9A9D8C9-C38D-4C43-924D-D2892C4C1810}" srcOrd="15" destOrd="0" presId="urn:microsoft.com/office/officeart/2005/8/layout/bProcess3"/>
    <dgm:cxn modelId="{02F7DC40-86FA-4F64-88F3-D544BCAA59D2}" type="presParOf" srcId="{A9A9D8C9-C38D-4C43-924D-D2892C4C1810}" destId="{05265B09-5616-46E8-B2E7-0F24D07DA9B7}" srcOrd="0" destOrd="0" presId="urn:microsoft.com/office/officeart/2005/8/layout/bProcess3"/>
    <dgm:cxn modelId="{36082709-8005-412A-8FB8-2AA877F188FE}" type="presParOf" srcId="{9FEFC475-351B-48DF-A091-D7709BBC76A5}" destId="{38CB1E2A-6EB0-41EF-AA66-043B55D0232A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6A9F2A3-F8BB-419D-BDE1-399B934DD7B6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035AD1-CD2C-4744-8CF9-D1B50B96B7AF}">
      <dgm:prSet phldrT="[Text]"/>
      <dgm:spPr/>
      <dgm:t>
        <a:bodyPr/>
        <a:lstStyle/>
        <a:p>
          <a:r>
            <a:rPr lang="en-IN" dirty="0" smtClean="0"/>
            <a:t>USER INTERFACE</a:t>
          </a:r>
          <a:endParaRPr lang="en-US" dirty="0"/>
        </a:p>
      </dgm:t>
    </dgm:pt>
    <dgm:pt modelId="{A4114AB3-FF17-4882-A4EF-84DE70E7B8D4}" type="parTrans" cxnId="{E883C7F3-9FE0-457C-AB4A-95BA75DDE3CE}">
      <dgm:prSet/>
      <dgm:spPr/>
      <dgm:t>
        <a:bodyPr/>
        <a:lstStyle/>
        <a:p>
          <a:endParaRPr lang="en-US"/>
        </a:p>
      </dgm:t>
    </dgm:pt>
    <dgm:pt modelId="{1FE9FCEB-5252-42E5-BF84-4D2E5AE64C9F}" type="sibTrans" cxnId="{E883C7F3-9FE0-457C-AB4A-95BA75DDE3CE}">
      <dgm:prSet/>
      <dgm:spPr/>
      <dgm:t>
        <a:bodyPr/>
        <a:lstStyle/>
        <a:p>
          <a:endParaRPr lang="en-US"/>
        </a:p>
      </dgm:t>
    </dgm:pt>
    <dgm:pt modelId="{7D6E307C-B63E-4CCB-82A4-78E07535AF67}">
      <dgm:prSet phldrT="[Text]"/>
      <dgm:spPr/>
      <dgm:t>
        <a:bodyPr/>
        <a:lstStyle/>
        <a:p>
          <a:r>
            <a:rPr lang="en-IN" dirty="0" smtClean="0"/>
            <a:t>ARDUINO SUBSTATION</a:t>
          </a:r>
          <a:endParaRPr lang="en-US" dirty="0"/>
        </a:p>
      </dgm:t>
    </dgm:pt>
    <dgm:pt modelId="{1C82D478-AA58-4C15-831A-1106458879AD}" type="sibTrans" cxnId="{F1F994B0-C251-4671-A679-BC910C621C42}">
      <dgm:prSet/>
      <dgm:spPr/>
      <dgm:t>
        <a:bodyPr/>
        <a:lstStyle/>
        <a:p>
          <a:endParaRPr lang="en-US"/>
        </a:p>
      </dgm:t>
    </dgm:pt>
    <dgm:pt modelId="{5C5D40E8-7480-4C2A-8A8D-9A990607DDC1}" type="parTrans" cxnId="{F1F994B0-C251-4671-A679-BC910C621C42}">
      <dgm:prSet/>
      <dgm:spPr/>
      <dgm:t>
        <a:bodyPr/>
        <a:lstStyle/>
        <a:p>
          <a:endParaRPr lang="en-US"/>
        </a:p>
      </dgm:t>
    </dgm:pt>
    <dgm:pt modelId="{2C83E354-E68D-4CBF-A7D3-62B837EC74A4}">
      <dgm:prSet phldrT="[Text]"/>
      <dgm:spPr/>
      <dgm:t>
        <a:bodyPr/>
        <a:lstStyle/>
        <a:p>
          <a:r>
            <a:rPr lang="en-IN" dirty="0" smtClean="0"/>
            <a:t>CHANNEL - RF</a:t>
          </a:r>
          <a:endParaRPr lang="en-US" dirty="0"/>
        </a:p>
      </dgm:t>
    </dgm:pt>
    <dgm:pt modelId="{29AAEB3E-C7D8-4019-9F5A-9492818F9092}" type="sibTrans" cxnId="{AA93406D-EBB5-46ED-996A-1E3A19624D5D}">
      <dgm:prSet/>
      <dgm:spPr/>
      <dgm:t>
        <a:bodyPr/>
        <a:lstStyle/>
        <a:p>
          <a:endParaRPr lang="en-US"/>
        </a:p>
      </dgm:t>
    </dgm:pt>
    <dgm:pt modelId="{FBB82D8D-D582-48F7-BCD6-B8B2B9AA6A0F}" type="parTrans" cxnId="{AA93406D-EBB5-46ED-996A-1E3A19624D5D}">
      <dgm:prSet/>
      <dgm:spPr/>
      <dgm:t>
        <a:bodyPr/>
        <a:lstStyle/>
        <a:p>
          <a:endParaRPr lang="en-US"/>
        </a:p>
      </dgm:t>
    </dgm:pt>
    <dgm:pt modelId="{70456293-71E6-4FF2-9460-DCBEFE54A87E}">
      <dgm:prSet phldrT="[Text]"/>
      <dgm:spPr/>
      <dgm:t>
        <a:bodyPr/>
        <a:lstStyle/>
        <a:p>
          <a:r>
            <a:rPr lang="en-IN" dirty="0" smtClean="0"/>
            <a:t>RASPBERRY PI 2 BASE STATION</a:t>
          </a:r>
          <a:endParaRPr lang="en-US" dirty="0"/>
        </a:p>
      </dgm:t>
    </dgm:pt>
    <dgm:pt modelId="{F02E88C6-81C1-4CA6-8181-1F5981A812F1}" type="sibTrans" cxnId="{F6944582-2E1E-4C6C-BB88-67E09661AE45}">
      <dgm:prSet/>
      <dgm:spPr/>
      <dgm:t>
        <a:bodyPr/>
        <a:lstStyle/>
        <a:p>
          <a:endParaRPr lang="en-US"/>
        </a:p>
      </dgm:t>
    </dgm:pt>
    <dgm:pt modelId="{018BFAA2-8934-48E5-AA6C-C92880700216}" type="parTrans" cxnId="{F6944582-2E1E-4C6C-BB88-67E09661AE45}">
      <dgm:prSet/>
      <dgm:spPr/>
      <dgm:t>
        <a:bodyPr/>
        <a:lstStyle/>
        <a:p>
          <a:endParaRPr lang="en-US"/>
        </a:p>
      </dgm:t>
    </dgm:pt>
    <dgm:pt modelId="{AECA36A7-8642-4A0E-A287-C99C5E3E4A1B}">
      <dgm:prSet phldrT="[Text]"/>
      <dgm:spPr/>
      <dgm:t>
        <a:bodyPr/>
        <a:lstStyle/>
        <a:p>
          <a:r>
            <a:rPr lang="en-IN" dirty="0" smtClean="0"/>
            <a:t>CHANNEL - INTERNET</a:t>
          </a:r>
          <a:endParaRPr lang="en-US" dirty="0"/>
        </a:p>
      </dgm:t>
    </dgm:pt>
    <dgm:pt modelId="{87755448-A0F3-4E8A-9B55-5A8032B9F457}" type="sibTrans" cxnId="{A116725F-1DE7-478E-8CA9-27EC73F13FA2}">
      <dgm:prSet/>
      <dgm:spPr/>
      <dgm:t>
        <a:bodyPr/>
        <a:lstStyle/>
        <a:p>
          <a:endParaRPr lang="en-US"/>
        </a:p>
      </dgm:t>
    </dgm:pt>
    <dgm:pt modelId="{DC8E7498-8526-4D75-A3BA-3D33A2523B9C}" type="parTrans" cxnId="{A116725F-1DE7-478E-8CA9-27EC73F13FA2}">
      <dgm:prSet/>
      <dgm:spPr/>
      <dgm:t>
        <a:bodyPr/>
        <a:lstStyle/>
        <a:p>
          <a:endParaRPr lang="en-US"/>
        </a:p>
      </dgm:t>
    </dgm:pt>
    <dgm:pt modelId="{C0EBF1D5-2D01-4D28-BD32-8EE5C1E010A1}">
      <dgm:prSet phldrT="[Text]"/>
      <dgm:spPr/>
      <dgm:t>
        <a:bodyPr/>
        <a:lstStyle/>
        <a:p>
          <a:r>
            <a:rPr lang="en-IN" dirty="0" smtClean="0"/>
            <a:t>GPIO OUTPUT</a:t>
          </a:r>
          <a:endParaRPr lang="en-US" dirty="0"/>
        </a:p>
      </dgm:t>
    </dgm:pt>
    <dgm:pt modelId="{1D45ACCA-4C5F-45E7-A76C-85A5750725FA}" type="parTrans" cxnId="{50E9B5A3-C8AE-4C3F-B01B-625191CD174B}">
      <dgm:prSet/>
      <dgm:spPr/>
      <dgm:t>
        <a:bodyPr/>
        <a:lstStyle/>
        <a:p>
          <a:endParaRPr lang="en-US"/>
        </a:p>
      </dgm:t>
    </dgm:pt>
    <dgm:pt modelId="{95CD81B3-EA82-479C-B9AF-7B5D376F54E2}" type="sibTrans" cxnId="{50E9B5A3-C8AE-4C3F-B01B-625191CD174B}">
      <dgm:prSet/>
      <dgm:spPr/>
      <dgm:t>
        <a:bodyPr/>
        <a:lstStyle/>
        <a:p>
          <a:endParaRPr lang="en-US"/>
        </a:p>
      </dgm:t>
    </dgm:pt>
    <dgm:pt modelId="{49C6D5FD-683D-4AB4-BE1C-8DB009C28B5E}">
      <dgm:prSet phldrT="[Text]"/>
      <dgm:spPr/>
      <dgm:t>
        <a:bodyPr/>
        <a:lstStyle/>
        <a:p>
          <a:r>
            <a:rPr lang="en-IN" dirty="0" smtClean="0"/>
            <a:t>ELECTRONIC RELAY </a:t>
          </a:r>
          <a:endParaRPr lang="en-US" dirty="0"/>
        </a:p>
      </dgm:t>
    </dgm:pt>
    <dgm:pt modelId="{008E7686-2FBF-4EEE-999B-4266E4C7EB67}" type="parTrans" cxnId="{30DCD3DF-6E9B-4E9D-9AA0-0C8F14A339DE}">
      <dgm:prSet/>
      <dgm:spPr/>
      <dgm:t>
        <a:bodyPr/>
        <a:lstStyle/>
        <a:p>
          <a:endParaRPr lang="en-US"/>
        </a:p>
      </dgm:t>
    </dgm:pt>
    <dgm:pt modelId="{EDAF88DF-84E9-47B3-BA6F-8095A5A29B8D}" type="sibTrans" cxnId="{30DCD3DF-6E9B-4E9D-9AA0-0C8F14A339DE}">
      <dgm:prSet/>
      <dgm:spPr/>
      <dgm:t>
        <a:bodyPr/>
        <a:lstStyle/>
        <a:p>
          <a:endParaRPr lang="en-US"/>
        </a:p>
      </dgm:t>
    </dgm:pt>
    <dgm:pt modelId="{5EF75B08-D58A-4B6D-A3CF-612E4120B9AF}">
      <dgm:prSet phldrT="[Text]"/>
      <dgm:spPr/>
      <dgm:t>
        <a:bodyPr/>
        <a:lstStyle/>
        <a:p>
          <a:r>
            <a:rPr lang="en-IN" dirty="0" smtClean="0"/>
            <a:t>POWER SYSTEM DEVICE</a:t>
          </a:r>
          <a:endParaRPr lang="en-US" dirty="0"/>
        </a:p>
      </dgm:t>
    </dgm:pt>
    <dgm:pt modelId="{02359453-309B-4A6B-9F49-599CBD05A069}" type="parTrans" cxnId="{34831EA7-D9D7-43ED-8392-6B91B7346116}">
      <dgm:prSet/>
      <dgm:spPr/>
      <dgm:t>
        <a:bodyPr/>
        <a:lstStyle/>
        <a:p>
          <a:endParaRPr lang="en-US"/>
        </a:p>
      </dgm:t>
    </dgm:pt>
    <dgm:pt modelId="{8C55C710-F541-46E8-94DD-054260DF91C2}" type="sibTrans" cxnId="{34831EA7-D9D7-43ED-8392-6B91B7346116}">
      <dgm:prSet/>
      <dgm:spPr/>
      <dgm:t>
        <a:bodyPr/>
        <a:lstStyle/>
        <a:p>
          <a:endParaRPr lang="en-US"/>
        </a:p>
      </dgm:t>
    </dgm:pt>
    <dgm:pt modelId="{9FEFC475-351B-48DF-A091-D7709BBC76A5}" type="pres">
      <dgm:prSet presAssocID="{86A9F2A3-F8BB-419D-BDE1-399B934DD7B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2D7EC1-580D-4EE4-A0BE-C69D764AD175}" type="pres">
      <dgm:prSet presAssocID="{3F035AD1-CD2C-4744-8CF9-D1B50B96B7AF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DADABA-357D-4055-B559-F32D0A4025B5}" type="pres">
      <dgm:prSet presAssocID="{1FE9FCEB-5252-42E5-BF84-4D2E5AE64C9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F8FCBF1D-7892-493B-8E71-B416C3A355C9}" type="pres">
      <dgm:prSet presAssocID="{1FE9FCEB-5252-42E5-BF84-4D2E5AE64C9F}" presName="connectorText" presStyleLbl="sibTrans1D1" presStyleIdx="0" presStyleCnt="7"/>
      <dgm:spPr/>
      <dgm:t>
        <a:bodyPr/>
        <a:lstStyle/>
        <a:p>
          <a:endParaRPr lang="en-US"/>
        </a:p>
      </dgm:t>
    </dgm:pt>
    <dgm:pt modelId="{720EEED9-CFD6-46A6-A583-40996DF86B25}" type="pres">
      <dgm:prSet presAssocID="{AECA36A7-8642-4A0E-A287-C99C5E3E4A1B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48395E-6781-47A8-8017-2BFAA40D1504}" type="pres">
      <dgm:prSet presAssocID="{87755448-A0F3-4E8A-9B55-5A8032B9F457}" presName="sibTrans" presStyleLbl="sibTrans1D1" presStyleIdx="1" presStyleCnt="7"/>
      <dgm:spPr/>
      <dgm:t>
        <a:bodyPr/>
        <a:lstStyle/>
        <a:p>
          <a:endParaRPr lang="en-US"/>
        </a:p>
      </dgm:t>
    </dgm:pt>
    <dgm:pt modelId="{AC79AAF6-4778-4F5E-AFBB-C3708836A5A9}" type="pres">
      <dgm:prSet presAssocID="{87755448-A0F3-4E8A-9B55-5A8032B9F457}" presName="connectorText" presStyleLbl="sibTrans1D1" presStyleIdx="1" presStyleCnt="7"/>
      <dgm:spPr/>
      <dgm:t>
        <a:bodyPr/>
        <a:lstStyle/>
        <a:p>
          <a:endParaRPr lang="en-US"/>
        </a:p>
      </dgm:t>
    </dgm:pt>
    <dgm:pt modelId="{A0319498-547B-44B2-B151-2BB700890BBA}" type="pres">
      <dgm:prSet presAssocID="{70456293-71E6-4FF2-9460-DCBEFE54A87E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415E6-EE44-474A-A92B-53B2AB14F7E7}" type="pres">
      <dgm:prSet presAssocID="{F02E88C6-81C1-4CA6-8181-1F5981A812F1}" presName="sibTrans" presStyleLbl="sibTrans1D1" presStyleIdx="2" presStyleCnt="7"/>
      <dgm:spPr/>
      <dgm:t>
        <a:bodyPr/>
        <a:lstStyle/>
        <a:p>
          <a:endParaRPr lang="en-US"/>
        </a:p>
      </dgm:t>
    </dgm:pt>
    <dgm:pt modelId="{86A23BC0-CE6B-4FBE-8192-C40695A893C1}" type="pres">
      <dgm:prSet presAssocID="{F02E88C6-81C1-4CA6-8181-1F5981A812F1}" presName="connectorText" presStyleLbl="sibTrans1D1" presStyleIdx="2" presStyleCnt="7"/>
      <dgm:spPr/>
      <dgm:t>
        <a:bodyPr/>
        <a:lstStyle/>
        <a:p>
          <a:endParaRPr lang="en-US"/>
        </a:p>
      </dgm:t>
    </dgm:pt>
    <dgm:pt modelId="{30C338A5-AD4C-44AE-A3B8-0F062F80813C}" type="pres">
      <dgm:prSet presAssocID="{2C83E354-E68D-4CBF-A7D3-62B837EC74A4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FD8AC-C0B6-411D-ADDA-1C87A96500F9}" type="pres">
      <dgm:prSet presAssocID="{29AAEB3E-C7D8-4019-9F5A-9492818F909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37152C0D-16E5-4ECF-8CB9-479E84D693F2}" type="pres">
      <dgm:prSet presAssocID="{29AAEB3E-C7D8-4019-9F5A-9492818F9092}" presName="connectorText" presStyleLbl="sibTrans1D1" presStyleIdx="3" presStyleCnt="7"/>
      <dgm:spPr/>
      <dgm:t>
        <a:bodyPr/>
        <a:lstStyle/>
        <a:p>
          <a:endParaRPr lang="en-US"/>
        </a:p>
      </dgm:t>
    </dgm:pt>
    <dgm:pt modelId="{85042C04-464D-4C75-942E-D5C151B584CA}" type="pres">
      <dgm:prSet presAssocID="{7D6E307C-B63E-4CCB-82A4-78E07535AF67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C692FE-FC1C-47AF-B8A4-1D23D634DF69}" type="pres">
      <dgm:prSet presAssocID="{1C82D478-AA58-4C15-831A-1106458879AD}" presName="sibTrans" presStyleLbl="sibTrans1D1" presStyleIdx="4" presStyleCnt="7"/>
      <dgm:spPr/>
      <dgm:t>
        <a:bodyPr/>
        <a:lstStyle/>
        <a:p>
          <a:endParaRPr lang="en-US"/>
        </a:p>
      </dgm:t>
    </dgm:pt>
    <dgm:pt modelId="{DEE4F713-A544-45F1-89AF-1F85C34FD4D6}" type="pres">
      <dgm:prSet presAssocID="{1C82D478-AA58-4C15-831A-1106458879AD}" presName="connectorText" presStyleLbl="sibTrans1D1" presStyleIdx="4" presStyleCnt="7"/>
      <dgm:spPr/>
      <dgm:t>
        <a:bodyPr/>
        <a:lstStyle/>
        <a:p>
          <a:endParaRPr lang="en-US"/>
        </a:p>
      </dgm:t>
    </dgm:pt>
    <dgm:pt modelId="{A370E7A3-FE25-4E88-A030-3164F77CE3A5}" type="pres">
      <dgm:prSet presAssocID="{C0EBF1D5-2D01-4D28-BD32-8EE5C1E010A1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71A469-0F49-4AC5-810C-059351BDA24A}" type="pres">
      <dgm:prSet presAssocID="{95CD81B3-EA82-479C-B9AF-7B5D376F54E2}" presName="sibTrans" presStyleLbl="sibTrans1D1" presStyleIdx="5" presStyleCnt="7"/>
      <dgm:spPr/>
      <dgm:t>
        <a:bodyPr/>
        <a:lstStyle/>
        <a:p>
          <a:endParaRPr lang="en-US"/>
        </a:p>
      </dgm:t>
    </dgm:pt>
    <dgm:pt modelId="{4C1FA12E-3FEB-45EB-B809-B5274A36C0B8}" type="pres">
      <dgm:prSet presAssocID="{95CD81B3-EA82-479C-B9AF-7B5D376F54E2}" presName="connectorText" presStyleLbl="sibTrans1D1" presStyleIdx="5" presStyleCnt="7"/>
      <dgm:spPr/>
      <dgm:t>
        <a:bodyPr/>
        <a:lstStyle/>
        <a:p>
          <a:endParaRPr lang="en-US"/>
        </a:p>
      </dgm:t>
    </dgm:pt>
    <dgm:pt modelId="{35E9A6A0-8FA0-485D-9E8A-0A990CE11B82}" type="pres">
      <dgm:prSet presAssocID="{49C6D5FD-683D-4AB4-BE1C-8DB009C28B5E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9D8C9-C38D-4C43-924D-D2892C4C1810}" type="pres">
      <dgm:prSet presAssocID="{EDAF88DF-84E9-47B3-BA6F-8095A5A29B8D}" presName="sibTrans" presStyleLbl="sibTrans1D1" presStyleIdx="6" presStyleCnt="7"/>
      <dgm:spPr/>
      <dgm:t>
        <a:bodyPr/>
        <a:lstStyle/>
        <a:p>
          <a:endParaRPr lang="en-US"/>
        </a:p>
      </dgm:t>
    </dgm:pt>
    <dgm:pt modelId="{05265B09-5616-46E8-B2E7-0F24D07DA9B7}" type="pres">
      <dgm:prSet presAssocID="{EDAF88DF-84E9-47B3-BA6F-8095A5A29B8D}" presName="connectorText" presStyleLbl="sibTrans1D1" presStyleIdx="6" presStyleCnt="7"/>
      <dgm:spPr/>
      <dgm:t>
        <a:bodyPr/>
        <a:lstStyle/>
        <a:p>
          <a:endParaRPr lang="en-US"/>
        </a:p>
      </dgm:t>
    </dgm:pt>
    <dgm:pt modelId="{38CB1E2A-6EB0-41EF-AA66-043B55D0232A}" type="pres">
      <dgm:prSet presAssocID="{5EF75B08-D58A-4B6D-A3CF-612E4120B9A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C31828-28C1-4B86-BA8C-4E3E3370BF88}" type="presOf" srcId="{7D6E307C-B63E-4CCB-82A4-78E07535AF67}" destId="{85042C04-464D-4C75-942E-D5C151B584CA}" srcOrd="0" destOrd="0" presId="urn:microsoft.com/office/officeart/2005/8/layout/bProcess3"/>
    <dgm:cxn modelId="{C62BB4AC-65CE-4655-88A9-D0C2EDE1E22E}" type="presOf" srcId="{86A9F2A3-F8BB-419D-BDE1-399B934DD7B6}" destId="{9FEFC475-351B-48DF-A091-D7709BBC76A5}" srcOrd="0" destOrd="0" presId="urn:microsoft.com/office/officeart/2005/8/layout/bProcess3"/>
    <dgm:cxn modelId="{E883C7F3-9FE0-457C-AB4A-95BA75DDE3CE}" srcId="{86A9F2A3-F8BB-419D-BDE1-399B934DD7B6}" destId="{3F035AD1-CD2C-4744-8CF9-D1B50B96B7AF}" srcOrd="0" destOrd="0" parTransId="{A4114AB3-FF17-4882-A4EF-84DE70E7B8D4}" sibTransId="{1FE9FCEB-5252-42E5-BF84-4D2E5AE64C9F}"/>
    <dgm:cxn modelId="{8ECD6BB6-C639-43D5-8C52-93201852A5FD}" type="presOf" srcId="{1C82D478-AA58-4C15-831A-1106458879AD}" destId="{DEE4F713-A544-45F1-89AF-1F85C34FD4D6}" srcOrd="1" destOrd="0" presId="urn:microsoft.com/office/officeart/2005/8/layout/bProcess3"/>
    <dgm:cxn modelId="{DB2DE49B-9E11-42DB-A390-753889CBCBC5}" type="presOf" srcId="{3F035AD1-CD2C-4744-8CF9-D1B50B96B7AF}" destId="{0B2D7EC1-580D-4EE4-A0BE-C69D764AD175}" srcOrd="0" destOrd="0" presId="urn:microsoft.com/office/officeart/2005/8/layout/bProcess3"/>
    <dgm:cxn modelId="{50E9B5A3-C8AE-4C3F-B01B-625191CD174B}" srcId="{86A9F2A3-F8BB-419D-BDE1-399B934DD7B6}" destId="{C0EBF1D5-2D01-4D28-BD32-8EE5C1E010A1}" srcOrd="5" destOrd="0" parTransId="{1D45ACCA-4C5F-45E7-A76C-85A5750725FA}" sibTransId="{95CD81B3-EA82-479C-B9AF-7B5D376F54E2}"/>
    <dgm:cxn modelId="{DAF0A0D5-203C-4DE7-86D6-0060B91A9019}" type="presOf" srcId="{F02E88C6-81C1-4CA6-8181-1F5981A812F1}" destId="{86A23BC0-CE6B-4FBE-8192-C40695A893C1}" srcOrd="1" destOrd="0" presId="urn:microsoft.com/office/officeart/2005/8/layout/bProcess3"/>
    <dgm:cxn modelId="{DCB510E1-35AF-4A7E-9181-6F92F5A86EB3}" type="presOf" srcId="{87755448-A0F3-4E8A-9B55-5A8032B9F457}" destId="{AC79AAF6-4778-4F5E-AFBB-C3708836A5A9}" srcOrd="1" destOrd="0" presId="urn:microsoft.com/office/officeart/2005/8/layout/bProcess3"/>
    <dgm:cxn modelId="{722658E5-0BF9-4036-B863-BD34F1F2D525}" type="presOf" srcId="{1FE9FCEB-5252-42E5-BF84-4D2E5AE64C9F}" destId="{8ADADABA-357D-4055-B559-F32D0A4025B5}" srcOrd="0" destOrd="0" presId="urn:microsoft.com/office/officeart/2005/8/layout/bProcess3"/>
    <dgm:cxn modelId="{2322B883-7ADD-4CE2-8176-0C4CD4ADAC32}" type="presOf" srcId="{2C83E354-E68D-4CBF-A7D3-62B837EC74A4}" destId="{30C338A5-AD4C-44AE-A3B8-0F062F80813C}" srcOrd="0" destOrd="0" presId="urn:microsoft.com/office/officeart/2005/8/layout/bProcess3"/>
    <dgm:cxn modelId="{FB5D5D02-9A04-4C96-ACE0-00ADBA85CAAF}" type="presOf" srcId="{EDAF88DF-84E9-47B3-BA6F-8095A5A29B8D}" destId="{A9A9D8C9-C38D-4C43-924D-D2892C4C1810}" srcOrd="0" destOrd="0" presId="urn:microsoft.com/office/officeart/2005/8/layout/bProcess3"/>
    <dgm:cxn modelId="{AA93406D-EBB5-46ED-996A-1E3A19624D5D}" srcId="{86A9F2A3-F8BB-419D-BDE1-399B934DD7B6}" destId="{2C83E354-E68D-4CBF-A7D3-62B837EC74A4}" srcOrd="3" destOrd="0" parTransId="{FBB82D8D-D582-48F7-BCD6-B8B2B9AA6A0F}" sibTransId="{29AAEB3E-C7D8-4019-9F5A-9492818F9092}"/>
    <dgm:cxn modelId="{A5CF6C68-3F2B-4C98-B4F1-16E1AAC72FAC}" type="presOf" srcId="{1FE9FCEB-5252-42E5-BF84-4D2E5AE64C9F}" destId="{F8FCBF1D-7892-493B-8E71-B416C3A355C9}" srcOrd="1" destOrd="0" presId="urn:microsoft.com/office/officeart/2005/8/layout/bProcess3"/>
    <dgm:cxn modelId="{30DCD3DF-6E9B-4E9D-9AA0-0C8F14A339DE}" srcId="{86A9F2A3-F8BB-419D-BDE1-399B934DD7B6}" destId="{49C6D5FD-683D-4AB4-BE1C-8DB009C28B5E}" srcOrd="6" destOrd="0" parTransId="{008E7686-2FBF-4EEE-999B-4266E4C7EB67}" sibTransId="{EDAF88DF-84E9-47B3-BA6F-8095A5A29B8D}"/>
    <dgm:cxn modelId="{23CF69FD-8416-4246-9097-0EEB528E86A7}" type="presOf" srcId="{70456293-71E6-4FF2-9460-DCBEFE54A87E}" destId="{A0319498-547B-44B2-B151-2BB700890BBA}" srcOrd="0" destOrd="0" presId="urn:microsoft.com/office/officeart/2005/8/layout/bProcess3"/>
    <dgm:cxn modelId="{F1F994B0-C251-4671-A679-BC910C621C42}" srcId="{86A9F2A3-F8BB-419D-BDE1-399B934DD7B6}" destId="{7D6E307C-B63E-4CCB-82A4-78E07535AF67}" srcOrd="4" destOrd="0" parTransId="{5C5D40E8-7480-4C2A-8A8D-9A990607DDC1}" sibTransId="{1C82D478-AA58-4C15-831A-1106458879AD}"/>
    <dgm:cxn modelId="{34831EA7-D9D7-43ED-8392-6B91B7346116}" srcId="{86A9F2A3-F8BB-419D-BDE1-399B934DD7B6}" destId="{5EF75B08-D58A-4B6D-A3CF-612E4120B9AF}" srcOrd="7" destOrd="0" parTransId="{02359453-309B-4A6B-9F49-599CBD05A069}" sibTransId="{8C55C710-F541-46E8-94DD-054260DF91C2}"/>
    <dgm:cxn modelId="{F1445D27-FD7E-4772-BE6D-7AF7411F8809}" type="presOf" srcId="{5EF75B08-D58A-4B6D-A3CF-612E4120B9AF}" destId="{38CB1E2A-6EB0-41EF-AA66-043B55D0232A}" srcOrd="0" destOrd="0" presId="urn:microsoft.com/office/officeart/2005/8/layout/bProcess3"/>
    <dgm:cxn modelId="{5BF82871-353A-4304-AB02-948757588931}" type="presOf" srcId="{95CD81B3-EA82-479C-B9AF-7B5D376F54E2}" destId="{D771A469-0F49-4AC5-810C-059351BDA24A}" srcOrd="0" destOrd="0" presId="urn:microsoft.com/office/officeart/2005/8/layout/bProcess3"/>
    <dgm:cxn modelId="{AD6EA5CA-9827-4F17-8B69-635C89CA3413}" type="presOf" srcId="{87755448-A0F3-4E8A-9B55-5A8032B9F457}" destId="{F548395E-6781-47A8-8017-2BFAA40D1504}" srcOrd="0" destOrd="0" presId="urn:microsoft.com/office/officeart/2005/8/layout/bProcess3"/>
    <dgm:cxn modelId="{1B977C9D-AD49-40B8-BF38-FDADB1CB0697}" type="presOf" srcId="{29AAEB3E-C7D8-4019-9F5A-9492818F9092}" destId="{24CFD8AC-C0B6-411D-ADDA-1C87A96500F9}" srcOrd="0" destOrd="0" presId="urn:microsoft.com/office/officeart/2005/8/layout/bProcess3"/>
    <dgm:cxn modelId="{5BEA6752-3B74-4FDD-AE6E-72FE8762EE88}" type="presOf" srcId="{95CD81B3-EA82-479C-B9AF-7B5D376F54E2}" destId="{4C1FA12E-3FEB-45EB-B809-B5274A36C0B8}" srcOrd="1" destOrd="0" presId="urn:microsoft.com/office/officeart/2005/8/layout/bProcess3"/>
    <dgm:cxn modelId="{41353ECF-5EC2-4F27-94FB-D9347771AA10}" type="presOf" srcId="{49C6D5FD-683D-4AB4-BE1C-8DB009C28B5E}" destId="{35E9A6A0-8FA0-485D-9E8A-0A990CE11B82}" srcOrd="0" destOrd="0" presId="urn:microsoft.com/office/officeart/2005/8/layout/bProcess3"/>
    <dgm:cxn modelId="{01ECE4D1-05D3-44A9-9BB7-8230A0BCA612}" type="presOf" srcId="{AECA36A7-8642-4A0E-A287-C99C5E3E4A1B}" destId="{720EEED9-CFD6-46A6-A583-40996DF86B25}" srcOrd="0" destOrd="0" presId="urn:microsoft.com/office/officeart/2005/8/layout/bProcess3"/>
    <dgm:cxn modelId="{80AB8713-D4E9-41EB-A5B5-716E2EFD61DB}" type="presOf" srcId="{C0EBF1D5-2D01-4D28-BD32-8EE5C1E010A1}" destId="{A370E7A3-FE25-4E88-A030-3164F77CE3A5}" srcOrd="0" destOrd="0" presId="urn:microsoft.com/office/officeart/2005/8/layout/bProcess3"/>
    <dgm:cxn modelId="{A116725F-1DE7-478E-8CA9-27EC73F13FA2}" srcId="{86A9F2A3-F8BB-419D-BDE1-399B934DD7B6}" destId="{AECA36A7-8642-4A0E-A287-C99C5E3E4A1B}" srcOrd="1" destOrd="0" parTransId="{DC8E7498-8526-4D75-A3BA-3D33A2523B9C}" sibTransId="{87755448-A0F3-4E8A-9B55-5A8032B9F457}"/>
    <dgm:cxn modelId="{F6944582-2E1E-4C6C-BB88-67E09661AE45}" srcId="{86A9F2A3-F8BB-419D-BDE1-399B934DD7B6}" destId="{70456293-71E6-4FF2-9460-DCBEFE54A87E}" srcOrd="2" destOrd="0" parTransId="{018BFAA2-8934-48E5-AA6C-C92880700216}" sibTransId="{F02E88C6-81C1-4CA6-8181-1F5981A812F1}"/>
    <dgm:cxn modelId="{F713A9D1-79E4-4952-97CA-835E5B3B079A}" type="presOf" srcId="{1C82D478-AA58-4C15-831A-1106458879AD}" destId="{31C692FE-FC1C-47AF-B8A4-1D23D634DF69}" srcOrd="0" destOrd="0" presId="urn:microsoft.com/office/officeart/2005/8/layout/bProcess3"/>
    <dgm:cxn modelId="{4CD0E0A8-1CD7-4A87-9E29-A85CFB8CEF9D}" type="presOf" srcId="{EDAF88DF-84E9-47B3-BA6F-8095A5A29B8D}" destId="{05265B09-5616-46E8-B2E7-0F24D07DA9B7}" srcOrd="1" destOrd="0" presId="urn:microsoft.com/office/officeart/2005/8/layout/bProcess3"/>
    <dgm:cxn modelId="{65616245-C5AF-411E-A912-36D57277BA59}" type="presOf" srcId="{F02E88C6-81C1-4CA6-8181-1F5981A812F1}" destId="{40E415E6-EE44-474A-A92B-53B2AB14F7E7}" srcOrd="0" destOrd="0" presId="urn:microsoft.com/office/officeart/2005/8/layout/bProcess3"/>
    <dgm:cxn modelId="{B223061E-F20D-4D11-9E93-BAF2F5CF8364}" type="presOf" srcId="{29AAEB3E-C7D8-4019-9F5A-9492818F9092}" destId="{37152C0D-16E5-4ECF-8CB9-479E84D693F2}" srcOrd="1" destOrd="0" presId="urn:microsoft.com/office/officeart/2005/8/layout/bProcess3"/>
    <dgm:cxn modelId="{99001F98-18A7-4B69-8D31-E317A78A0DD1}" type="presParOf" srcId="{9FEFC475-351B-48DF-A091-D7709BBC76A5}" destId="{0B2D7EC1-580D-4EE4-A0BE-C69D764AD175}" srcOrd="0" destOrd="0" presId="urn:microsoft.com/office/officeart/2005/8/layout/bProcess3"/>
    <dgm:cxn modelId="{055FA5B0-1CE5-45EA-9391-6DDE97295C37}" type="presParOf" srcId="{9FEFC475-351B-48DF-A091-D7709BBC76A5}" destId="{8ADADABA-357D-4055-B559-F32D0A4025B5}" srcOrd="1" destOrd="0" presId="urn:microsoft.com/office/officeart/2005/8/layout/bProcess3"/>
    <dgm:cxn modelId="{601B7FC1-F964-45A6-8109-EB3634BC96AC}" type="presParOf" srcId="{8ADADABA-357D-4055-B559-F32D0A4025B5}" destId="{F8FCBF1D-7892-493B-8E71-B416C3A355C9}" srcOrd="0" destOrd="0" presId="urn:microsoft.com/office/officeart/2005/8/layout/bProcess3"/>
    <dgm:cxn modelId="{BA01C3D9-4D16-4655-9C79-2C6A7DF89D6E}" type="presParOf" srcId="{9FEFC475-351B-48DF-A091-D7709BBC76A5}" destId="{720EEED9-CFD6-46A6-A583-40996DF86B25}" srcOrd="2" destOrd="0" presId="urn:microsoft.com/office/officeart/2005/8/layout/bProcess3"/>
    <dgm:cxn modelId="{1671AA33-4313-4865-9563-9E84C822B67C}" type="presParOf" srcId="{9FEFC475-351B-48DF-A091-D7709BBC76A5}" destId="{F548395E-6781-47A8-8017-2BFAA40D1504}" srcOrd="3" destOrd="0" presId="urn:microsoft.com/office/officeart/2005/8/layout/bProcess3"/>
    <dgm:cxn modelId="{FE546580-AEC9-4D8C-964A-80407E4E0037}" type="presParOf" srcId="{F548395E-6781-47A8-8017-2BFAA40D1504}" destId="{AC79AAF6-4778-4F5E-AFBB-C3708836A5A9}" srcOrd="0" destOrd="0" presId="urn:microsoft.com/office/officeart/2005/8/layout/bProcess3"/>
    <dgm:cxn modelId="{D608194E-3A1E-45FC-BA43-337F15B84ECE}" type="presParOf" srcId="{9FEFC475-351B-48DF-A091-D7709BBC76A5}" destId="{A0319498-547B-44B2-B151-2BB700890BBA}" srcOrd="4" destOrd="0" presId="urn:microsoft.com/office/officeart/2005/8/layout/bProcess3"/>
    <dgm:cxn modelId="{BD58633D-D95D-4132-BA2D-BC7B0F3E8480}" type="presParOf" srcId="{9FEFC475-351B-48DF-A091-D7709BBC76A5}" destId="{40E415E6-EE44-474A-A92B-53B2AB14F7E7}" srcOrd="5" destOrd="0" presId="urn:microsoft.com/office/officeart/2005/8/layout/bProcess3"/>
    <dgm:cxn modelId="{D0531A16-21EA-4BDB-AE05-59D4D3BEC6F2}" type="presParOf" srcId="{40E415E6-EE44-474A-A92B-53B2AB14F7E7}" destId="{86A23BC0-CE6B-4FBE-8192-C40695A893C1}" srcOrd="0" destOrd="0" presId="urn:microsoft.com/office/officeart/2005/8/layout/bProcess3"/>
    <dgm:cxn modelId="{DF6AC4DB-9246-4C99-975B-6342744CA4C5}" type="presParOf" srcId="{9FEFC475-351B-48DF-A091-D7709BBC76A5}" destId="{30C338A5-AD4C-44AE-A3B8-0F062F80813C}" srcOrd="6" destOrd="0" presId="urn:microsoft.com/office/officeart/2005/8/layout/bProcess3"/>
    <dgm:cxn modelId="{060E2CC8-8BEB-4C8B-ADBB-A06E797AE7F2}" type="presParOf" srcId="{9FEFC475-351B-48DF-A091-D7709BBC76A5}" destId="{24CFD8AC-C0B6-411D-ADDA-1C87A96500F9}" srcOrd="7" destOrd="0" presId="urn:microsoft.com/office/officeart/2005/8/layout/bProcess3"/>
    <dgm:cxn modelId="{619290E4-F8E2-4FC2-9148-9FEA55FC6892}" type="presParOf" srcId="{24CFD8AC-C0B6-411D-ADDA-1C87A96500F9}" destId="{37152C0D-16E5-4ECF-8CB9-479E84D693F2}" srcOrd="0" destOrd="0" presId="urn:microsoft.com/office/officeart/2005/8/layout/bProcess3"/>
    <dgm:cxn modelId="{124710D6-B494-4DC0-A90E-A7A59559239E}" type="presParOf" srcId="{9FEFC475-351B-48DF-A091-D7709BBC76A5}" destId="{85042C04-464D-4C75-942E-D5C151B584CA}" srcOrd="8" destOrd="0" presId="urn:microsoft.com/office/officeart/2005/8/layout/bProcess3"/>
    <dgm:cxn modelId="{4E18ED60-830A-45A7-8CC5-551347409FF5}" type="presParOf" srcId="{9FEFC475-351B-48DF-A091-D7709BBC76A5}" destId="{31C692FE-FC1C-47AF-B8A4-1D23D634DF69}" srcOrd="9" destOrd="0" presId="urn:microsoft.com/office/officeart/2005/8/layout/bProcess3"/>
    <dgm:cxn modelId="{8D830F21-4247-4077-86E4-A187D443451E}" type="presParOf" srcId="{31C692FE-FC1C-47AF-B8A4-1D23D634DF69}" destId="{DEE4F713-A544-45F1-89AF-1F85C34FD4D6}" srcOrd="0" destOrd="0" presId="urn:microsoft.com/office/officeart/2005/8/layout/bProcess3"/>
    <dgm:cxn modelId="{16645D55-423C-4115-BA12-4462E56DEEE6}" type="presParOf" srcId="{9FEFC475-351B-48DF-A091-D7709BBC76A5}" destId="{A370E7A3-FE25-4E88-A030-3164F77CE3A5}" srcOrd="10" destOrd="0" presId="urn:microsoft.com/office/officeart/2005/8/layout/bProcess3"/>
    <dgm:cxn modelId="{54A444C5-A720-43F1-93A6-13FB71E6134F}" type="presParOf" srcId="{9FEFC475-351B-48DF-A091-D7709BBC76A5}" destId="{D771A469-0F49-4AC5-810C-059351BDA24A}" srcOrd="11" destOrd="0" presId="urn:microsoft.com/office/officeart/2005/8/layout/bProcess3"/>
    <dgm:cxn modelId="{29BCBADF-FAC9-424F-B9A2-EE53A82B5CE5}" type="presParOf" srcId="{D771A469-0F49-4AC5-810C-059351BDA24A}" destId="{4C1FA12E-3FEB-45EB-B809-B5274A36C0B8}" srcOrd="0" destOrd="0" presId="urn:microsoft.com/office/officeart/2005/8/layout/bProcess3"/>
    <dgm:cxn modelId="{FADF2948-04CD-4CE1-9A83-317A88AE17DC}" type="presParOf" srcId="{9FEFC475-351B-48DF-A091-D7709BBC76A5}" destId="{35E9A6A0-8FA0-485D-9E8A-0A990CE11B82}" srcOrd="12" destOrd="0" presId="urn:microsoft.com/office/officeart/2005/8/layout/bProcess3"/>
    <dgm:cxn modelId="{6C51604B-E05B-47D7-B1A2-EFF72256AF3B}" type="presParOf" srcId="{9FEFC475-351B-48DF-A091-D7709BBC76A5}" destId="{A9A9D8C9-C38D-4C43-924D-D2892C4C1810}" srcOrd="13" destOrd="0" presId="urn:microsoft.com/office/officeart/2005/8/layout/bProcess3"/>
    <dgm:cxn modelId="{CF7238B5-0A2C-40C4-8A49-D743906DAE44}" type="presParOf" srcId="{A9A9D8C9-C38D-4C43-924D-D2892C4C1810}" destId="{05265B09-5616-46E8-B2E7-0F24D07DA9B7}" srcOrd="0" destOrd="0" presId="urn:microsoft.com/office/officeart/2005/8/layout/bProcess3"/>
    <dgm:cxn modelId="{44D3388E-9E22-49D8-A770-7472FA66A79B}" type="presParOf" srcId="{9FEFC475-351B-48DF-A091-D7709BBC76A5}" destId="{38CB1E2A-6EB0-41EF-AA66-043B55D0232A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6A9F2A3-F8BB-419D-BDE1-399B934DD7B6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035AD1-CD2C-4744-8CF9-D1B50B96B7AF}">
      <dgm:prSet phldrT="[Text]"/>
      <dgm:spPr/>
      <dgm:t>
        <a:bodyPr/>
        <a:lstStyle/>
        <a:p>
          <a:r>
            <a:rPr lang="en-IN" dirty="0" smtClean="0"/>
            <a:t>220V AC MAINS</a:t>
          </a:r>
          <a:endParaRPr lang="en-US" dirty="0"/>
        </a:p>
      </dgm:t>
    </dgm:pt>
    <dgm:pt modelId="{A4114AB3-FF17-4882-A4EF-84DE70E7B8D4}" type="parTrans" cxnId="{E883C7F3-9FE0-457C-AB4A-95BA75DDE3CE}">
      <dgm:prSet/>
      <dgm:spPr/>
      <dgm:t>
        <a:bodyPr/>
        <a:lstStyle/>
        <a:p>
          <a:endParaRPr lang="en-US"/>
        </a:p>
      </dgm:t>
    </dgm:pt>
    <dgm:pt modelId="{1FE9FCEB-5252-42E5-BF84-4D2E5AE64C9F}" type="sibTrans" cxnId="{E883C7F3-9FE0-457C-AB4A-95BA75DDE3CE}">
      <dgm:prSet/>
      <dgm:spPr/>
      <dgm:t>
        <a:bodyPr/>
        <a:lstStyle/>
        <a:p>
          <a:endParaRPr lang="en-US"/>
        </a:p>
      </dgm:t>
    </dgm:pt>
    <dgm:pt modelId="{7D6E307C-B63E-4CCB-82A4-78E07535AF67}">
      <dgm:prSet phldrT="[Text]"/>
      <dgm:spPr/>
      <dgm:t>
        <a:bodyPr/>
        <a:lstStyle/>
        <a:p>
          <a:r>
            <a:rPr lang="en-IN" dirty="0" smtClean="0"/>
            <a:t>AMPLIFIER SUPPLY</a:t>
          </a:r>
          <a:endParaRPr lang="en-US" dirty="0"/>
        </a:p>
      </dgm:t>
    </dgm:pt>
    <dgm:pt modelId="{1C82D478-AA58-4C15-831A-1106458879AD}" type="sibTrans" cxnId="{F1F994B0-C251-4671-A679-BC910C621C42}">
      <dgm:prSet/>
      <dgm:spPr/>
      <dgm:t>
        <a:bodyPr/>
        <a:lstStyle/>
        <a:p>
          <a:endParaRPr lang="en-US"/>
        </a:p>
      </dgm:t>
    </dgm:pt>
    <dgm:pt modelId="{5C5D40E8-7480-4C2A-8A8D-9A990607DDC1}" type="parTrans" cxnId="{F1F994B0-C251-4671-A679-BC910C621C42}">
      <dgm:prSet/>
      <dgm:spPr/>
      <dgm:t>
        <a:bodyPr/>
        <a:lstStyle/>
        <a:p>
          <a:endParaRPr lang="en-US"/>
        </a:p>
      </dgm:t>
    </dgm:pt>
    <dgm:pt modelId="{2C83E354-E68D-4CBF-A7D3-62B837EC74A4}">
      <dgm:prSet phldrT="[Text]"/>
      <dgm:spPr/>
      <dgm:t>
        <a:bodyPr/>
        <a:lstStyle/>
        <a:p>
          <a:r>
            <a:rPr lang="en-IN" dirty="0" smtClean="0"/>
            <a:t>TWO LM7812 VOLTAGE REGULATORS</a:t>
          </a:r>
          <a:endParaRPr lang="en-US" dirty="0"/>
        </a:p>
      </dgm:t>
    </dgm:pt>
    <dgm:pt modelId="{29AAEB3E-C7D8-4019-9F5A-9492818F9092}" type="sibTrans" cxnId="{AA93406D-EBB5-46ED-996A-1E3A19624D5D}">
      <dgm:prSet/>
      <dgm:spPr/>
      <dgm:t>
        <a:bodyPr/>
        <a:lstStyle/>
        <a:p>
          <a:endParaRPr lang="en-US"/>
        </a:p>
      </dgm:t>
    </dgm:pt>
    <dgm:pt modelId="{FBB82D8D-D582-48F7-BCD6-B8B2B9AA6A0F}" type="parTrans" cxnId="{AA93406D-EBB5-46ED-996A-1E3A19624D5D}">
      <dgm:prSet/>
      <dgm:spPr/>
      <dgm:t>
        <a:bodyPr/>
        <a:lstStyle/>
        <a:p>
          <a:endParaRPr lang="en-US"/>
        </a:p>
      </dgm:t>
    </dgm:pt>
    <dgm:pt modelId="{70456293-71E6-4FF2-9460-DCBEFE54A87E}">
      <dgm:prSet phldrT="[Text]"/>
      <dgm:spPr/>
      <dgm:t>
        <a:bodyPr/>
        <a:lstStyle/>
        <a:p>
          <a:r>
            <a:rPr lang="en-IN" dirty="0" smtClean="0"/>
            <a:t>BRIDGE RECTIFIER</a:t>
          </a:r>
          <a:endParaRPr lang="en-US" dirty="0"/>
        </a:p>
      </dgm:t>
    </dgm:pt>
    <dgm:pt modelId="{F02E88C6-81C1-4CA6-8181-1F5981A812F1}" type="sibTrans" cxnId="{F6944582-2E1E-4C6C-BB88-67E09661AE45}">
      <dgm:prSet/>
      <dgm:spPr/>
      <dgm:t>
        <a:bodyPr/>
        <a:lstStyle/>
        <a:p>
          <a:endParaRPr lang="en-US"/>
        </a:p>
      </dgm:t>
    </dgm:pt>
    <dgm:pt modelId="{018BFAA2-8934-48E5-AA6C-C92880700216}" type="parTrans" cxnId="{F6944582-2E1E-4C6C-BB88-67E09661AE45}">
      <dgm:prSet/>
      <dgm:spPr/>
      <dgm:t>
        <a:bodyPr/>
        <a:lstStyle/>
        <a:p>
          <a:endParaRPr lang="en-US"/>
        </a:p>
      </dgm:t>
    </dgm:pt>
    <dgm:pt modelId="{AECA36A7-8642-4A0E-A287-C99C5E3E4A1B}">
      <dgm:prSet phldrT="[Text]"/>
      <dgm:spPr/>
      <dgm:t>
        <a:bodyPr/>
        <a:lstStyle/>
        <a:p>
          <a:r>
            <a:rPr lang="en-IN" dirty="0" smtClean="0"/>
            <a:t>12V AC  STEP DOWN TRANSFORMER</a:t>
          </a:r>
          <a:endParaRPr lang="en-US" dirty="0"/>
        </a:p>
      </dgm:t>
    </dgm:pt>
    <dgm:pt modelId="{87755448-A0F3-4E8A-9B55-5A8032B9F457}" type="sibTrans" cxnId="{A116725F-1DE7-478E-8CA9-27EC73F13FA2}">
      <dgm:prSet/>
      <dgm:spPr/>
      <dgm:t>
        <a:bodyPr/>
        <a:lstStyle/>
        <a:p>
          <a:endParaRPr lang="en-US"/>
        </a:p>
      </dgm:t>
    </dgm:pt>
    <dgm:pt modelId="{DC8E7498-8526-4D75-A3BA-3D33A2523B9C}" type="parTrans" cxnId="{A116725F-1DE7-478E-8CA9-27EC73F13FA2}">
      <dgm:prSet/>
      <dgm:spPr/>
      <dgm:t>
        <a:bodyPr/>
        <a:lstStyle/>
        <a:p>
          <a:endParaRPr lang="en-US"/>
        </a:p>
      </dgm:t>
    </dgm:pt>
    <dgm:pt modelId="{9FEFC475-351B-48DF-A091-D7709BBC76A5}" type="pres">
      <dgm:prSet presAssocID="{86A9F2A3-F8BB-419D-BDE1-399B934DD7B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2D7EC1-580D-4EE4-A0BE-C69D764AD175}" type="pres">
      <dgm:prSet presAssocID="{3F035AD1-CD2C-4744-8CF9-D1B50B96B7A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DADABA-357D-4055-B559-F32D0A4025B5}" type="pres">
      <dgm:prSet presAssocID="{1FE9FCEB-5252-42E5-BF84-4D2E5AE64C9F}" presName="sibTrans" presStyleLbl="sibTrans1D1" presStyleIdx="0" presStyleCnt="4"/>
      <dgm:spPr/>
      <dgm:t>
        <a:bodyPr/>
        <a:lstStyle/>
        <a:p>
          <a:endParaRPr lang="en-US"/>
        </a:p>
      </dgm:t>
    </dgm:pt>
    <dgm:pt modelId="{F8FCBF1D-7892-493B-8E71-B416C3A355C9}" type="pres">
      <dgm:prSet presAssocID="{1FE9FCEB-5252-42E5-BF84-4D2E5AE64C9F}" presName="connectorText" presStyleLbl="sibTrans1D1" presStyleIdx="0" presStyleCnt="4"/>
      <dgm:spPr/>
      <dgm:t>
        <a:bodyPr/>
        <a:lstStyle/>
        <a:p>
          <a:endParaRPr lang="en-US"/>
        </a:p>
      </dgm:t>
    </dgm:pt>
    <dgm:pt modelId="{720EEED9-CFD6-46A6-A583-40996DF86B25}" type="pres">
      <dgm:prSet presAssocID="{AECA36A7-8642-4A0E-A287-C99C5E3E4A1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48395E-6781-47A8-8017-2BFAA40D1504}" type="pres">
      <dgm:prSet presAssocID="{87755448-A0F3-4E8A-9B55-5A8032B9F457}" presName="sibTrans" presStyleLbl="sibTrans1D1" presStyleIdx="1" presStyleCnt="4"/>
      <dgm:spPr/>
      <dgm:t>
        <a:bodyPr/>
        <a:lstStyle/>
        <a:p>
          <a:endParaRPr lang="en-US"/>
        </a:p>
      </dgm:t>
    </dgm:pt>
    <dgm:pt modelId="{AC79AAF6-4778-4F5E-AFBB-C3708836A5A9}" type="pres">
      <dgm:prSet presAssocID="{87755448-A0F3-4E8A-9B55-5A8032B9F457}" presName="connectorText" presStyleLbl="sibTrans1D1" presStyleIdx="1" presStyleCnt="4"/>
      <dgm:spPr/>
      <dgm:t>
        <a:bodyPr/>
        <a:lstStyle/>
        <a:p>
          <a:endParaRPr lang="en-US"/>
        </a:p>
      </dgm:t>
    </dgm:pt>
    <dgm:pt modelId="{A0319498-547B-44B2-B151-2BB700890BBA}" type="pres">
      <dgm:prSet presAssocID="{70456293-71E6-4FF2-9460-DCBEFE54A87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415E6-EE44-474A-A92B-53B2AB14F7E7}" type="pres">
      <dgm:prSet presAssocID="{F02E88C6-81C1-4CA6-8181-1F5981A812F1}" presName="sibTrans" presStyleLbl="sibTrans1D1" presStyleIdx="2" presStyleCnt="4"/>
      <dgm:spPr/>
      <dgm:t>
        <a:bodyPr/>
        <a:lstStyle/>
        <a:p>
          <a:endParaRPr lang="en-US"/>
        </a:p>
      </dgm:t>
    </dgm:pt>
    <dgm:pt modelId="{86A23BC0-CE6B-4FBE-8192-C40695A893C1}" type="pres">
      <dgm:prSet presAssocID="{F02E88C6-81C1-4CA6-8181-1F5981A812F1}" presName="connectorText" presStyleLbl="sibTrans1D1" presStyleIdx="2" presStyleCnt="4"/>
      <dgm:spPr/>
      <dgm:t>
        <a:bodyPr/>
        <a:lstStyle/>
        <a:p>
          <a:endParaRPr lang="en-US"/>
        </a:p>
      </dgm:t>
    </dgm:pt>
    <dgm:pt modelId="{30C338A5-AD4C-44AE-A3B8-0F062F80813C}" type="pres">
      <dgm:prSet presAssocID="{2C83E354-E68D-4CBF-A7D3-62B837EC74A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FD8AC-C0B6-411D-ADDA-1C87A96500F9}" type="pres">
      <dgm:prSet presAssocID="{29AAEB3E-C7D8-4019-9F5A-9492818F9092}" presName="sibTrans" presStyleLbl="sibTrans1D1" presStyleIdx="3" presStyleCnt="4"/>
      <dgm:spPr/>
      <dgm:t>
        <a:bodyPr/>
        <a:lstStyle/>
        <a:p>
          <a:endParaRPr lang="en-US"/>
        </a:p>
      </dgm:t>
    </dgm:pt>
    <dgm:pt modelId="{37152C0D-16E5-4ECF-8CB9-479E84D693F2}" type="pres">
      <dgm:prSet presAssocID="{29AAEB3E-C7D8-4019-9F5A-9492818F9092}" presName="connectorText" presStyleLbl="sibTrans1D1" presStyleIdx="3" presStyleCnt="4"/>
      <dgm:spPr/>
      <dgm:t>
        <a:bodyPr/>
        <a:lstStyle/>
        <a:p>
          <a:endParaRPr lang="en-US"/>
        </a:p>
      </dgm:t>
    </dgm:pt>
    <dgm:pt modelId="{85042C04-464D-4C75-942E-D5C151B584CA}" type="pres">
      <dgm:prSet presAssocID="{7D6E307C-B63E-4CCB-82A4-78E07535AF6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16725F-1DE7-478E-8CA9-27EC73F13FA2}" srcId="{86A9F2A3-F8BB-419D-BDE1-399B934DD7B6}" destId="{AECA36A7-8642-4A0E-A287-C99C5E3E4A1B}" srcOrd="1" destOrd="0" parTransId="{DC8E7498-8526-4D75-A3BA-3D33A2523B9C}" sibTransId="{87755448-A0F3-4E8A-9B55-5A8032B9F457}"/>
    <dgm:cxn modelId="{F627DD40-FE4B-4F8C-96A2-280ED4B81289}" type="presOf" srcId="{1FE9FCEB-5252-42E5-BF84-4D2E5AE64C9F}" destId="{F8FCBF1D-7892-493B-8E71-B416C3A355C9}" srcOrd="1" destOrd="0" presId="urn:microsoft.com/office/officeart/2005/8/layout/bProcess3"/>
    <dgm:cxn modelId="{13F6FFF2-78C8-4DF9-88AF-2E00C597E3C5}" type="presOf" srcId="{2C83E354-E68D-4CBF-A7D3-62B837EC74A4}" destId="{30C338A5-AD4C-44AE-A3B8-0F062F80813C}" srcOrd="0" destOrd="0" presId="urn:microsoft.com/office/officeart/2005/8/layout/bProcess3"/>
    <dgm:cxn modelId="{C436E0D8-3946-4173-9871-7A5B039CA62A}" type="presOf" srcId="{29AAEB3E-C7D8-4019-9F5A-9492818F9092}" destId="{24CFD8AC-C0B6-411D-ADDA-1C87A96500F9}" srcOrd="0" destOrd="0" presId="urn:microsoft.com/office/officeart/2005/8/layout/bProcess3"/>
    <dgm:cxn modelId="{D916BE6C-010F-4AD5-BE74-C6E2833BFC1D}" type="presOf" srcId="{87755448-A0F3-4E8A-9B55-5A8032B9F457}" destId="{AC79AAF6-4778-4F5E-AFBB-C3708836A5A9}" srcOrd="1" destOrd="0" presId="urn:microsoft.com/office/officeart/2005/8/layout/bProcess3"/>
    <dgm:cxn modelId="{95403112-8786-473E-86C9-4D3D4C946798}" type="presOf" srcId="{86A9F2A3-F8BB-419D-BDE1-399B934DD7B6}" destId="{9FEFC475-351B-48DF-A091-D7709BBC76A5}" srcOrd="0" destOrd="0" presId="urn:microsoft.com/office/officeart/2005/8/layout/bProcess3"/>
    <dgm:cxn modelId="{E883C7F3-9FE0-457C-AB4A-95BA75DDE3CE}" srcId="{86A9F2A3-F8BB-419D-BDE1-399B934DD7B6}" destId="{3F035AD1-CD2C-4744-8CF9-D1B50B96B7AF}" srcOrd="0" destOrd="0" parTransId="{A4114AB3-FF17-4882-A4EF-84DE70E7B8D4}" sibTransId="{1FE9FCEB-5252-42E5-BF84-4D2E5AE64C9F}"/>
    <dgm:cxn modelId="{9CE05BFB-CC01-4E31-A9DA-63C166E9AB2A}" type="presOf" srcId="{3F035AD1-CD2C-4744-8CF9-D1B50B96B7AF}" destId="{0B2D7EC1-580D-4EE4-A0BE-C69D764AD175}" srcOrd="0" destOrd="0" presId="urn:microsoft.com/office/officeart/2005/8/layout/bProcess3"/>
    <dgm:cxn modelId="{85D4F149-416B-4D4D-B3AC-6BECB627D121}" type="presOf" srcId="{1FE9FCEB-5252-42E5-BF84-4D2E5AE64C9F}" destId="{8ADADABA-357D-4055-B559-F32D0A4025B5}" srcOrd="0" destOrd="0" presId="urn:microsoft.com/office/officeart/2005/8/layout/bProcess3"/>
    <dgm:cxn modelId="{F1F994B0-C251-4671-A679-BC910C621C42}" srcId="{86A9F2A3-F8BB-419D-BDE1-399B934DD7B6}" destId="{7D6E307C-B63E-4CCB-82A4-78E07535AF67}" srcOrd="4" destOrd="0" parTransId="{5C5D40E8-7480-4C2A-8A8D-9A990607DDC1}" sibTransId="{1C82D478-AA58-4C15-831A-1106458879AD}"/>
    <dgm:cxn modelId="{2C975EDA-CE48-4286-8E63-5BCEE4258773}" type="presOf" srcId="{29AAEB3E-C7D8-4019-9F5A-9492818F9092}" destId="{37152C0D-16E5-4ECF-8CB9-479E84D693F2}" srcOrd="1" destOrd="0" presId="urn:microsoft.com/office/officeart/2005/8/layout/bProcess3"/>
    <dgm:cxn modelId="{D706E8A4-1D7F-48FE-AE8F-1E04EE6117DA}" type="presOf" srcId="{AECA36A7-8642-4A0E-A287-C99C5E3E4A1B}" destId="{720EEED9-CFD6-46A6-A583-40996DF86B25}" srcOrd="0" destOrd="0" presId="urn:microsoft.com/office/officeart/2005/8/layout/bProcess3"/>
    <dgm:cxn modelId="{AA93406D-EBB5-46ED-996A-1E3A19624D5D}" srcId="{86A9F2A3-F8BB-419D-BDE1-399B934DD7B6}" destId="{2C83E354-E68D-4CBF-A7D3-62B837EC74A4}" srcOrd="3" destOrd="0" parTransId="{FBB82D8D-D582-48F7-BCD6-B8B2B9AA6A0F}" sibTransId="{29AAEB3E-C7D8-4019-9F5A-9492818F9092}"/>
    <dgm:cxn modelId="{39EF3744-6179-4D01-BD84-4A0C491D3631}" type="presOf" srcId="{F02E88C6-81C1-4CA6-8181-1F5981A812F1}" destId="{40E415E6-EE44-474A-A92B-53B2AB14F7E7}" srcOrd="0" destOrd="0" presId="urn:microsoft.com/office/officeart/2005/8/layout/bProcess3"/>
    <dgm:cxn modelId="{BC6FE3FF-0C67-4C1D-8632-F781B573EDC9}" type="presOf" srcId="{70456293-71E6-4FF2-9460-DCBEFE54A87E}" destId="{A0319498-547B-44B2-B151-2BB700890BBA}" srcOrd="0" destOrd="0" presId="urn:microsoft.com/office/officeart/2005/8/layout/bProcess3"/>
    <dgm:cxn modelId="{BA0D2C08-535F-4B6F-8333-2397B9CC8047}" type="presOf" srcId="{7D6E307C-B63E-4CCB-82A4-78E07535AF67}" destId="{85042C04-464D-4C75-942E-D5C151B584CA}" srcOrd="0" destOrd="0" presId="urn:microsoft.com/office/officeart/2005/8/layout/bProcess3"/>
    <dgm:cxn modelId="{0CAF54C7-3430-4C2D-98A8-19DC88C07BC3}" type="presOf" srcId="{87755448-A0F3-4E8A-9B55-5A8032B9F457}" destId="{F548395E-6781-47A8-8017-2BFAA40D1504}" srcOrd="0" destOrd="0" presId="urn:microsoft.com/office/officeart/2005/8/layout/bProcess3"/>
    <dgm:cxn modelId="{F6944582-2E1E-4C6C-BB88-67E09661AE45}" srcId="{86A9F2A3-F8BB-419D-BDE1-399B934DD7B6}" destId="{70456293-71E6-4FF2-9460-DCBEFE54A87E}" srcOrd="2" destOrd="0" parTransId="{018BFAA2-8934-48E5-AA6C-C92880700216}" sibTransId="{F02E88C6-81C1-4CA6-8181-1F5981A812F1}"/>
    <dgm:cxn modelId="{75E10D8E-0709-467A-8311-AD4B8E392CB1}" type="presOf" srcId="{F02E88C6-81C1-4CA6-8181-1F5981A812F1}" destId="{86A23BC0-CE6B-4FBE-8192-C40695A893C1}" srcOrd="1" destOrd="0" presId="urn:microsoft.com/office/officeart/2005/8/layout/bProcess3"/>
    <dgm:cxn modelId="{C7D52B4C-B35A-4D38-8B23-199D971BFE4C}" type="presParOf" srcId="{9FEFC475-351B-48DF-A091-D7709BBC76A5}" destId="{0B2D7EC1-580D-4EE4-A0BE-C69D764AD175}" srcOrd="0" destOrd="0" presId="urn:microsoft.com/office/officeart/2005/8/layout/bProcess3"/>
    <dgm:cxn modelId="{87990188-A5D7-4355-8D2A-04E18D310C01}" type="presParOf" srcId="{9FEFC475-351B-48DF-A091-D7709BBC76A5}" destId="{8ADADABA-357D-4055-B559-F32D0A4025B5}" srcOrd="1" destOrd="0" presId="urn:microsoft.com/office/officeart/2005/8/layout/bProcess3"/>
    <dgm:cxn modelId="{22848738-A7DF-4CF4-BA2A-1B05C022E3E9}" type="presParOf" srcId="{8ADADABA-357D-4055-B559-F32D0A4025B5}" destId="{F8FCBF1D-7892-493B-8E71-B416C3A355C9}" srcOrd="0" destOrd="0" presId="urn:microsoft.com/office/officeart/2005/8/layout/bProcess3"/>
    <dgm:cxn modelId="{7EC30F34-878E-4029-A533-1C5271410382}" type="presParOf" srcId="{9FEFC475-351B-48DF-A091-D7709BBC76A5}" destId="{720EEED9-CFD6-46A6-A583-40996DF86B25}" srcOrd="2" destOrd="0" presId="urn:microsoft.com/office/officeart/2005/8/layout/bProcess3"/>
    <dgm:cxn modelId="{26B19EDC-107E-4DC9-B72D-DCBADE4516A2}" type="presParOf" srcId="{9FEFC475-351B-48DF-A091-D7709BBC76A5}" destId="{F548395E-6781-47A8-8017-2BFAA40D1504}" srcOrd="3" destOrd="0" presId="urn:microsoft.com/office/officeart/2005/8/layout/bProcess3"/>
    <dgm:cxn modelId="{F965E2F1-1A8D-4C4F-92CB-CD8DDC310B44}" type="presParOf" srcId="{F548395E-6781-47A8-8017-2BFAA40D1504}" destId="{AC79AAF6-4778-4F5E-AFBB-C3708836A5A9}" srcOrd="0" destOrd="0" presId="urn:microsoft.com/office/officeart/2005/8/layout/bProcess3"/>
    <dgm:cxn modelId="{8FF71A65-BC32-4967-8C93-4A362488A09E}" type="presParOf" srcId="{9FEFC475-351B-48DF-A091-D7709BBC76A5}" destId="{A0319498-547B-44B2-B151-2BB700890BBA}" srcOrd="4" destOrd="0" presId="urn:microsoft.com/office/officeart/2005/8/layout/bProcess3"/>
    <dgm:cxn modelId="{91643FEF-C73E-430D-9651-E0E923B11F38}" type="presParOf" srcId="{9FEFC475-351B-48DF-A091-D7709BBC76A5}" destId="{40E415E6-EE44-474A-A92B-53B2AB14F7E7}" srcOrd="5" destOrd="0" presId="urn:microsoft.com/office/officeart/2005/8/layout/bProcess3"/>
    <dgm:cxn modelId="{D144EB75-34F8-4147-A077-05B43F92B920}" type="presParOf" srcId="{40E415E6-EE44-474A-A92B-53B2AB14F7E7}" destId="{86A23BC0-CE6B-4FBE-8192-C40695A893C1}" srcOrd="0" destOrd="0" presId="urn:microsoft.com/office/officeart/2005/8/layout/bProcess3"/>
    <dgm:cxn modelId="{D548875C-AA28-4BAE-B0F1-CC39CC28EADC}" type="presParOf" srcId="{9FEFC475-351B-48DF-A091-D7709BBC76A5}" destId="{30C338A5-AD4C-44AE-A3B8-0F062F80813C}" srcOrd="6" destOrd="0" presId="urn:microsoft.com/office/officeart/2005/8/layout/bProcess3"/>
    <dgm:cxn modelId="{E86F8219-796E-40F3-B360-451B37EBCF2C}" type="presParOf" srcId="{9FEFC475-351B-48DF-A091-D7709BBC76A5}" destId="{24CFD8AC-C0B6-411D-ADDA-1C87A96500F9}" srcOrd="7" destOrd="0" presId="urn:microsoft.com/office/officeart/2005/8/layout/bProcess3"/>
    <dgm:cxn modelId="{B7FA4FDA-2210-40E9-B03D-E3CADFAFAC56}" type="presParOf" srcId="{24CFD8AC-C0B6-411D-ADDA-1C87A96500F9}" destId="{37152C0D-16E5-4ECF-8CB9-479E84D693F2}" srcOrd="0" destOrd="0" presId="urn:microsoft.com/office/officeart/2005/8/layout/bProcess3"/>
    <dgm:cxn modelId="{301FF877-7626-4D73-8384-81A57326F0B8}" type="presParOf" srcId="{9FEFC475-351B-48DF-A091-D7709BBC76A5}" destId="{85042C04-464D-4C75-942E-D5C151B584CA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6A9F2A3-F8BB-419D-BDE1-399B934DD7B6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035AD1-CD2C-4744-8CF9-D1B50B96B7AF}">
      <dgm:prSet phldrT="[Text]"/>
      <dgm:spPr/>
      <dgm:t>
        <a:bodyPr/>
        <a:lstStyle/>
        <a:p>
          <a:r>
            <a:rPr lang="en-IN" dirty="0" smtClean="0"/>
            <a:t>USER INTERFACE</a:t>
          </a:r>
          <a:endParaRPr lang="en-US" dirty="0"/>
        </a:p>
      </dgm:t>
    </dgm:pt>
    <dgm:pt modelId="{A4114AB3-FF17-4882-A4EF-84DE70E7B8D4}" type="parTrans" cxnId="{E883C7F3-9FE0-457C-AB4A-95BA75DDE3CE}">
      <dgm:prSet/>
      <dgm:spPr/>
      <dgm:t>
        <a:bodyPr/>
        <a:lstStyle/>
        <a:p>
          <a:endParaRPr lang="en-US"/>
        </a:p>
      </dgm:t>
    </dgm:pt>
    <dgm:pt modelId="{1FE9FCEB-5252-42E5-BF84-4D2E5AE64C9F}" type="sibTrans" cxnId="{E883C7F3-9FE0-457C-AB4A-95BA75DDE3CE}">
      <dgm:prSet/>
      <dgm:spPr/>
      <dgm:t>
        <a:bodyPr/>
        <a:lstStyle/>
        <a:p>
          <a:endParaRPr lang="en-US"/>
        </a:p>
      </dgm:t>
    </dgm:pt>
    <dgm:pt modelId="{7D6E307C-B63E-4CCB-82A4-78E07535AF67}">
      <dgm:prSet phldrT="[Text]"/>
      <dgm:spPr/>
      <dgm:t>
        <a:bodyPr/>
        <a:lstStyle/>
        <a:p>
          <a:r>
            <a:rPr lang="en-IN" dirty="0" smtClean="0"/>
            <a:t>ARDUINO SUBSTATION</a:t>
          </a:r>
          <a:endParaRPr lang="en-US" dirty="0"/>
        </a:p>
      </dgm:t>
    </dgm:pt>
    <dgm:pt modelId="{1C82D478-AA58-4C15-831A-1106458879AD}" type="sibTrans" cxnId="{F1F994B0-C251-4671-A679-BC910C621C42}">
      <dgm:prSet/>
      <dgm:spPr/>
      <dgm:t>
        <a:bodyPr/>
        <a:lstStyle/>
        <a:p>
          <a:endParaRPr lang="en-US"/>
        </a:p>
      </dgm:t>
    </dgm:pt>
    <dgm:pt modelId="{5C5D40E8-7480-4C2A-8A8D-9A990607DDC1}" type="parTrans" cxnId="{F1F994B0-C251-4671-A679-BC910C621C42}">
      <dgm:prSet/>
      <dgm:spPr/>
      <dgm:t>
        <a:bodyPr/>
        <a:lstStyle/>
        <a:p>
          <a:endParaRPr lang="en-US"/>
        </a:p>
      </dgm:t>
    </dgm:pt>
    <dgm:pt modelId="{2C83E354-E68D-4CBF-A7D3-62B837EC74A4}">
      <dgm:prSet phldrT="[Text]"/>
      <dgm:spPr/>
      <dgm:t>
        <a:bodyPr/>
        <a:lstStyle/>
        <a:p>
          <a:r>
            <a:rPr lang="en-IN" dirty="0" smtClean="0"/>
            <a:t>RF TRANSCEIVER (PI SIDE)</a:t>
          </a:r>
          <a:endParaRPr lang="en-US" dirty="0"/>
        </a:p>
      </dgm:t>
    </dgm:pt>
    <dgm:pt modelId="{29AAEB3E-C7D8-4019-9F5A-9492818F9092}" type="sibTrans" cxnId="{AA93406D-EBB5-46ED-996A-1E3A19624D5D}">
      <dgm:prSet/>
      <dgm:spPr/>
      <dgm:t>
        <a:bodyPr/>
        <a:lstStyle/>
        <a:p>
          <a:endParaRPr lang="en-US"/>
        </a:p>
      </dgm:t>
    </dgm:pt>
    <dgm:pt modelId="{FBB82D8D-D582-48F7-BCD6-B8B2B9AA6A0F}" type="parTrans" cxnId="{AA93406D-EBB5-46ED-996A-1E3A19624D5D}">
      <dgm:prSet/>
      <dgm:spPr/>
      <dgm:t>
        <a:bodyPr/>
        <a:lstStyle/>
        <a:p>
          <a:endParaRPr lang="en-US"/>
        </a:p>
      </dgm:t>
    </dgm:pt>
    <dgm:pt modelId="{70456293-71E6-4FF2-9460-DCBEFE54A87E}">
      <dgm:prSet phldrT="[Text]"/>
      <dgm:spPr/>
      <dgm:t>
        <a:bodyPr/>
        <a:lstStyle/>
        <a:p>
          <a:r>
            <a:rPr lang="en-IN" dirty="0" smtClean="0"/>
            <a:t>RASPBERRY PI 2 BASE STATION</a:t>
          </a:r>
          <a:endParaRPr lang="en-US" dirty="0"/>
        </a:p>
      </dgm:t>
    </dgm:pt>
    <dgm:pt modelId="{F02E88C6-81C1-4CA6-8181-1F5981A812F1}" type="sibTrans" cxnId="{F6944582-2E1E-4C6C-BB88-67E09661AE45}">
      <dgm:prSet/>
      <dgm:spPr/>
      <dgm:t>
        <a:bodyPr/>
        <a:lstStyle/>
        <a:p>
          <a:endParaRPr lang="en-US"/>
        </a:p>
      </dgm:t>
    </dgm:pt>
    <dgm:pt modelId="{018BFAA2-8934-48E5-AA6C-C92880700216}" type="parTrans" cxnId="{F6944582-2E1E-4C6C-BB88-67E09661AE45}">
      <dgm:prSet/>
      <dgm:spPr/>
      <dgm:t>
        <a:bodyPr/>
        <a:lstStyle/>
        <a:p>
          <a:endParaRPr lang="en-US"/>
        </a:p>
      </dgm:t>
    </dgm:pt>
    <dgm:pt modelId="{AECA36A7-8642-4A0E-A287-C99C5E3E4A1B}">
      <dgm:prSet phldrT="[Text]"/>
      <dgm:spPr/>
      <dgm:t>
        <a:bodyPr/>
        <a:lstStyle/>
        <a:p>
          <a:r>
            <a:rPr lang="en-IN" dirty="0" smtClean="0"/>
            <a:t>CHANNEL - INTERNET</a:t>
          </a:r>
          <a:endParaRPr lang="en-US" dirty="0"/>
        </a:p>
      </dgm:t>
    </dgm:pt>
    <dgm:pt modelId="{87755448-A0F3-4E8A-9B55-5A8032B9F457}" type="sibTrans" cxnId="{A116725F-1DE7-478E-8CA9-27EC73F13FA2}">
      <dgm:prSet/>
      <dgm:spPr/>
      <dgm:t>
        <a:bodyPr/>
        <a:lstStyle/>
        <a:p>
          <a:endParaRPr lang="en-US"/>
        </a:p>
      </dgm:t>
    </dgm:pt>
    <dgm:pt modelId="{DC8E7498-8526-4D75-A3BA-3D33A2523B9C}" type="parTrans" cxnId="{A116725F-1DE7-478E-8CA9-27EC73F13FA2}">
      <dgm:prSet/>
      <dgm:spPr/>
      <dgm:t>
        <a:bodyPr/>
        <a:lstStyle/>
        <a:p>
          <a:endParaRPr lang="en-US"/>
        </a:p>
      </dgm:t>
    </dgm:pt>
    <dgm:pt modelId="{C0EBF1D5-2D01-4D28-BD32-8EE5C1E010A1}">
      <dgm:prSet phldrT="[Text]"/>
      <dgm:spPr/>
      <dgm:t>
        <a:bodyPr/>
        <a:lstStyle/>
        <a:p>
          <a:r>
            <a:rPr lang="en-IN" dirty="0" smtClean="0"/>
            <a:t>GPIO OUTPUT</a:t>
          </a:r>
          <a:endParaRPr lang="en-US" dirty="0"/>
        </a:p>
      </dgm:t>
    </dgm:pt>
    <dgm:pt modelId="{1D45ACCA-4C5F-45E7-A76C-85A5750725FA}" type="parTrans" cxnId="{50E9B5A3-C8AE-4C3F-B01B-625191CD174B}">
      <dgm:prSet/>
      <dgm:spPr/>
      <dgm:t>
        <a:bodyPr/>
        <a:lstStyle/>
        <a:p>
          <a:endParaRPr lang="en-US"/>
        </a:p>
      </dgm:t>
    </dgm:pt>
    <dgm:pt modelId="{95CD81B3-EA82-479C-B9AF-7B5D376F54E2}" type="sibTrans" cxnId="{50E9B5A3-C8AE-4C3F-B01B-625191CD174B}">
      <dgm:prSet/>
      <dgm:spPr/>
      <dgm:t>
        <a:bodyPr/>
        <a:lstStyle/>
        <a:p>
          <a:endParaRPr lang="en-US"/>
        </a:p>
      </dgm:t>
    </dgm:pt>
    <dgm:pt modelId="{5F3AF6FC-5DCF-4DB0-A367-D5B56B89A021}">
      <dgm:prSet phldrT="[Text]"/>
      <dgm:spPr/>
      <dgm:t>
        <a:bodyPr/>
        <a:lstStyle/>
        <a:p>
          <a:r>
            <a:rPr lang="en-IN" dirty="0" smtClean="0"/>
            <a:t>RF TRANSCEIVER (ARDUINO SIDE)</a:t>
          </a:r>
          <a:endParaRPr lang="en-US" dirty="0"/>
        </a:p>
      </dgm:t>
    </dgm:pt>
    <dgm:pt modelId="{999F1FBF-680E-4816-8945-5AA52C2692EC}" type="parTrans" cxnId="{B8355E86-AE60-418C-A352-E64288079077}">
      <dgm:prSet/>
      <dgm:spPr/>
      <dgm:t>
        <a:bodyPr/>
        <a:lstStyle/>
        <a:p>
          <a:endParaRPr lang="en-US"/>
        </a:p>
      </dgm:t>
    </dgm:pt>
    <dgm:pt modelId="{E808B839-C048-4FB9-95CE-D6C07E352BFD}" type="sibTrans" cxnId="{B8355E86-AE60-418C-A352-E64288079077}">
      <dgm:prSet/>
      <dgm:spPr/>
      <dgm:t>
        <a:bodyPr/>
        <a:lstStyle/>
        <a:p>
          <a:endParaRPr lang="en-US"/>
        </a:p>
      </dgm:t>
    </dgm:pt>
    <dgm:pt modelId="{9FEFC475-351B-48DF-A091-D7709BBC76A5}" type="pres">
      <dgm:prSet presAssocID="{86A9F2A3-F8BB-419D-BDE1-399B934DD7B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2D7EC1-580D-4EE4-A0BE-C69D764AD175}" type="pres">
      <dgm:prSet presAssocID="{3F035AD1-CD2C-4744-8CF9-D1B50B96B7AF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DADABA-357D-4055-B559-F32D0A4025B5}" type="pres">
      <dgm:prSet presAssocID="{1FE9FCEB-5252-42E5-BF84-4D2E5AE64C9F}" presName="sibTrans" presStyleLbl="sibTrans1D1" presStyleIdx="0" presStyleCnt="6"/>
      <dgm:spPr/>
      <dgm:t>
        <a:bodyPr/>
        <a:lstStyle/>
        <a:p>
          <a:endParaRPr lang="en-US"/>
        </a:p>
      </dgm:t>
    </dgm:pt>
    <dgm:pt modelId="{F8FCBF1D-7892-493B-8E71-B416C3A355C9}" type="pres">
      <dgm:prSet presAssocID="{1FE9FCEB-5252-42E5-BF84-4D2E5AE64C9F}" presName="connectorText" presStyleLbl="sibTrans1D1" presStyleIdx="0" presStyleCnt="6"/>
      <dgm:spPr/>
      <dgm:t>
        <a:bodyPr/>
        <a:lstStyle/>
        <a:p>
          <a:endParaRPr lang="en-US"/>
        </a:p>
      </dgm:t>
    </dgm:pt>
    <dgm:pt modelId="{720EEED9-CFD6-46A6-A583-40996DF86B25}" type="pres">
      <dgm:prSet presAssocID="{AECA36A7-8642-4A0E-A287-C99C5E3E4A1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48395E-6781-47A8-8017-2BFAA40D1504}" type="pres">
      <dgm:prSet presAssocID="{87755448-A0F3-4E8A-9B55-5A8032B9F457}" presName="sibTrans" presStyleLbl="sibTrans1D1" presStyleIdx="1" presStyleCnt="6"/>
      <dgm:spPr/>
      <dgm:t>
        <a:bodyPr/>
        <a:lstStyle/>
        <a:p>
          <a:endParaRPr lang="en-US"/>
        </a:p>
      </dgm:t>
    </dgm:pt>
    <dgm:pt modelId="{AC79AAF6-4778-4F5E-AFBB-C3708836A5A9}" type="pres">
      <dgm:prSet presAssocID="{87755448-A0F3-4E8A-9B55-5A8032B9F457}" presName="connectorText" presStyleLbl="sibTrans1D1" presStyleIdx="1" presStyleCnt="6"/>
      <dgm:spPr/>
      <dgm:t>
        <a:bodyPr/>
        <a:lstStyle/>
        <a:p>
          <a:endParaRPr lang="en-US"/>
        </a:p>
      </dgm:t>
    </dgm:pt>
    <dgm:pt modelId="{A0319498-547B-44B2-B151-2BB700890BBA}" type="pres">
      <dgm:prSet presAssocID="{70456293-71E6-4FF2-9460-DCBEFE54A87E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415E6-EE44-474A-A92B-53B2AB14F7E7}" type="pres">
      <dgm:prSet presAssocID="{F02E88C6-81C1-4CA6-8181-1F5981A812F1}" presName="sibTrans" presStyleLbl="sibTrans1D1" presStyleIdx="2" presStyleCnt="6"/>
      <dgm:spPr/>
      <dgm:t>
        <a:bodyPr/>
        <a:lstStyle/>
        <a:p>
          <a:endParaRPr lang="en-US"/>
        </a:p>
      </dgm:t>
    </dgm:pt>
    <dgm:pt modelId="{86A23BC0-CE6B-4FBE-8192-C40695A893C1}" type="pres">
      <dgm:prSet presAssocID="{F02E88C6-81C1-4CA6-8181-1F5981A812F1}" presName="connectorText" presStyleLbl="sibTrans1D1" presStyleIdx="2" presStyleCnt="6"/>
      <dgm:spPr/>
      <dgm:t>
        <a:bodyPr/>
        <a:lstStyle/>
        <a:p>
          <a:endParaRPr lang="en-US"/>
        </a:p>
      </dgm:t>
    </dgm:pt>
    <dgm:pt modelId="{30C338A5-AD4C-44AE-A3B8-0F062F80813C}" type="pres">
      <dgm:prSet presAssocID="{2C83E354-E68D-4CBF-A7D3-62B837EC74A4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FD8AC-C0B6-411D-ADDA-1C87A96500F9}" type="pres">
      <dgm:prSet presAssocID="{29AAEB3E-C7D8-4019-9F5A-9492818F9092}" presName="sibTrans" presStyleLbl="sibTrans1D1" presStyleIdx="3" presStyleCnt="6"/>
      <dgm:spPr/>
      <dgm:t>
        <a:bodyPr/>
        <a:lstStyle/>
        <a:p>
          <a:endParaRPr lang="en-US"/>
        </a:p>
      </dgm:t>
    </dgm:pt>
    <dgm:pt modelId="{37152C0D-16E5-4ECF-8CB9-479E84D693F2}" type="pres">
      <dgm:prSet presAssocID="{29AAEB3E-C7D8-4019-9F5A-9492818F9092}" presName="connectorText" presStyleLbl="sibTrans1D1" presStyleIdx="3" presStyleCnt="6"/>
      <dgm:spPr/>
      <dgm:t>
        <a:bodyPr/>
        <a:lstStyle/>
        <a:p>
          <a:endParaRPr lang="en-US"/>
        </a:p>
      </dgm:t>
    </dgm:pt>
    <dgm:pt modelId="{570A54C4-632D-4D12-A185-F2C133333AF8}" type="pres">
      <dgm:prSet presAssocID="{5F3AF6FC-5DCF-4DB0-A367-D5B56B89A021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360CC2-B6D2-420B-B0F1-828BCEF09DB5}" type="pres">
      <dgm:prSet presAssocID="{E808B839-C048-4FB9-95CE-D6C07E352BFD}" presName="sibTrans" presStyleLbl="sibTrans1D1" presStyleIdx="4" presStyleCnt="6"/>
      <dgm:spPr/>
      <dgm:t>
        <a:bodyPr/>
        <a:lstStyle/>
        <a:p>
          <a:endParaRPr lang="en-US"/>
        </a:p>
      </dgm:t>
    </dgm:pt>
    <dgm:pt modelId="{126ABF2B-D71F-4753-AD9F-1E69347A17DF}" type="pres">
      <dgm:prSet presAssocID="{E808B839-C048-4FB9-95CE-D6C07E352BFD}" presName="connectorText" presStyleLbl="sibTrans1D1" presStyleIdx="4" presStyleCnt="6"/>
      <dgm:spPr/>
      <dgm:t>
        <a:bodyPr/>
        <a:lstStyle/>
        <a:p>
          <a:endParaRPr lang="en-US"/>
        </a:p>
      </dgm:t>
    </dgm:pt>
    <dgm:pt modelId="{85042C04-464D-4C75-942E-D5C151B584CA}" type="pres">
      <dgm:prSet presAssocID="{7D6E307C-B63E-4CCB-82A4-78E07535AF67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C692FE-FC1C-47AF-B8A4-1D23D634DF69}" type="pres">
      <dgm:prSet presAssocID="{1C82D478-AA58-4C15-831A-1106458879AD}" presName="sibTrans" presStyleLbl="sibTrans1D1" presStyleIdx="5" presStyleCnt="6"/>
      <dgm:spPr/>
      <dgm:t>
        <a:bodyPr/>
        <a:lstStyle/>
        <a:p>
          <a:endParaRPr lang="en-US"/>
        </a:p>
      </dgm:t>
    </dgm:pt>
    <dgm:pt modelId="{DEE4F713-A544-45F1-89AF-1F85C34FD4D6}" type="pres">
      <dgm:prSet presAssocID="{1C82D478-AA58-4C15-831A-1106458879AD}" presName="connectorText" presStyleLbl="sibTrans1D1" presStyleIdx="5" presStyleCnt="6"/>
      <dgm:spPr/>
      <dgm:t>
        <a:bodyPr/>
        <a:lstStyle/>
        <a:p>
          <a:endParaRPr lang="en-US"/>
        </a:p>
      </dgm:t>
    </dgm:pt>
    <dgm:pt modelId="{A370E7A3-FE25-4E88-A030-3164F77CE3A5}" type="pres">
      <dgm:prSet presAssocID="{C0EBF1D5-2D01-4D28-BD32-8EE5C1E010A1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83C7F3-9FE0-457C-AB4A-95BA75DDE3CE}" srcId="{86A9F2A3-F8BB-419D-BDE1-399B934DD7B6}" destId="{3F035AD1-CD2C-4744-8CF9-D1B50B96B7AF}" srcOrd="0" destOrd="0" parTransId="{A4114AB3-FF17-4882-A4EF-84DE70E7B8D4}" sibTransId="{1FE9FCEB-5252-42E5-BF84-4D2E5AE64C9F}"/>
    <dgm:cxn modelId="{3EF3F388-6DF3-41DD-B7E8-4E38058688A0}" type="presOf" srcId="{E808B839-C048-4FB9-95CE-D6C07E352BFD}" destId="{A9360CC2-B6D2-420B-B0F1-828BCEF09DB5}" srcOrd="0" destOrd="0" presId="urn:microsoft.com/office/officeart/2005/8/layout/bProcess3"/>
    <dgm:cxn modelId="{A7A6FA56-4060-48E9-BCFD-FB62D53BA583}" type="presOf" srcId="{7D6E307C-B63E-4CCB-82A4-78E07535AF67}" destId="{85042C04-464D-4C75-942E-D5C151B584CA}" srcOrd="0" destOrd="0" presId="urn:microsoft.com/office/officeart/2005/8/layout/bProcess3"/>
    <dgm:cxn modelId="{50E9B5A3-C8AE-4C3F-B01B-625191CD174B}" srcId="{86A9F2A3-F8BB-419D-BDE1-399B934DD7B6}" destId="{C0EBF1D5-2D01-4D28-BD32-8EE5C1E010A1}" srcOrd="6" destOrd="0" parTransId="{1D45ACCA-4C5F-45E7-A76C-85A5750725FA}" sibTransId="{95CD81B3-EA82-479C-B9AF-7B5D376F54E2}"/>
    <dgm:cxn modelId="{8A837356-CE1C-470D-B9AA-F70E5DA307B4}" type="presOf" srcId="{1C82D478-AA58-4C15-831A-1106458879AD}" destId="{DEE4F713-A544-45F1-89AF-1F85C34FD4D6}" srcOrd="1" destOrd="0" presId="urn:microsoft.com/office/officeart/2005/8/layout/bProcess3"/>
    <dgm:cxn modelId="{F491548A-CE0D-4F1F-86B2-BBC25F877B11}" type="presOf" srcId="{C0EBF1D5-2D01-4D28-BD32-8EE5C1E010A1}" destId="{A370E7A3-FE25-4E88-A030-3164F77CE3A5}" srcOrd="0" destOrd="0" presId="urn:microsoft.com/office/officeart/2005/8/layout/bProcess3"/>
    <dgm:cxn modelId="{DBEF732E-5319-4099-AFD4-419B1F77E35C}" type="presOf" srcId="{1C82D478-AA58-4C15-831A-1106458879AD}" destId="{31C692FE-FC1C-47AF-B8A4-1D23D634DF69}" srcOrd="0" destOrd="0" presId="urn:microsoft.com/office/officeart/2005/8/layout/bProcess3"/>
    <dgm:cxn modelId="{B8355E86-AE60-418C-A352-E64288079077}" srcId="{86A9F2A3-F8BB-419D-BDE1-399B934DD7B6}" destId="{5F3AF6FC-5DCF-4DB0-A367-D5B56B89A021}" srcOrd="4" destOrd="0" parTransId="{999F1FBF-680E-4816-8945-5AA52C2692EC}" sibTransId="{E808B839-C048-4FB9-95CE-D6C07E352BFD}"/>
    <dgm:cxn modelId="{AA93406D-EBB5-46ED-996A-1E3A19624D5D}" srcId="{86A9F2A3-F8BB-419D-BDE1-399B934DD7B6}" destId="{2C83E354-E68D-4CBF-A7D3-62B837EC74A4}" srcOrd="3" destOrd="0" parTransId="{FBB82D8D-D582-48F7-BCD6-B8B2B9AA6A0F}" sibTransId="{29AAEB3E-C7D8-4019-9F5A-9492818F9092}"/>
    <dgm:cxn modelId="{AC8D0B13-D551-44E7-805E-6FF18D94AC50}" type="presOf" srcId="{2C83E354-E68D-4CBF-A7D3-62B837EC74A4}" destId="{30C338A5-AD4C-44AE-A3B8-0F062F80813C}" srcOrd="0" destOrd="0" presId="urn:microsoft.com/office/officeart/2005/8/layout/bProcess3"/>
    <dgm:cxn modelId="{7DB6CF12-B156-4615-ABB2-8DFBE408C78D}" type="presOf" srcId="{29AAEB3E-C7D8-4019-9F5A-9492818F9092}" destId="{37152C0D-16E5-4ECF-8CB9-479E84D693F2}" srcOrd="1" destOrd="0" presId="urn:microsoft.com/office/officeart/2005/8/layout/bProcess3"/>
    <dgm:cxn modelId="{DD532C34-7859-4633-95F0-25E3C81B138C}" type="presOf" srcId="{29AAEB3E-C7D8-4019-9F5A-9492818F9092}" destId="{24CFD8AC-C0B6-411D-ADDA-1C87A96500F9}" srcOrd="0" destOrd="0" presId="urn:microsoft.com/office/officeart/2005/8/layout/bProcess3"/>
    <dgm:cxn modelId="{17AE7D70-168D-4D4E-8E6D-A2D0705A3D71}" type="presOf" srcId="{1FE9FCEB-5252-42E5-BF84-4D2E5AE64C9F}" destId="{8ADADABA-357D-4055-B559-F32D0A4025B5}" srcOrd="0" destOrd="0" presId="urn:microsoft.com/office/officeart/2005/8/layout/bProcess3"/>
    <dgm:cxn modelId="{F1F994B0-C251-4671-A679-BC910C621C42}" srcId="{86A9F2A3-F8BB-419D-BDE1-399B934DD7B6}" destId="{7D6E307C-B63E-4CCB-82A4-78E07535AF67}" srcOrd="5" destOrd="0" parTransId="{5C5D40E8-7480-4C2A-8A8D-9A990607DDC1}" sibTransId="{1C82D478-AA58-4C15-831A-1106458879AD}"/>
    <dgm:cxn modelId="{158DA7EA-5AB6-400E-8F86-BE416D61B85F}" type="presOf" srcId="{86A9F2A3-F8BB-419D-BDE1-399B934DD7B6}" destId="{9FEFC475-351B-48DF-A091-D7709BBC76A5}" srcOrd="0" destOrd="0" presId="urn:microsoft.com/office/officeart/2005/8/layout/bProcess3"/>
    <dgm:cxn modelId="{47A650DB-48D0-490B-BDE0-5959CF703D54}" type="presOf" srcId="{E808B839-C048-4FB9-95CE-D6C07E352BFD}" destId="{126ABF2B-D71F-4753-AD9F-1E69347A17DF}" srcOrd="1" destOrd="0" presId="urn:microsoft.com/office/officeart/2005/8/layout/bProcess3"/>
    <dgm:cxn modelId="{A4E80E18-CDE5-4725-A51A-71CE14AB4B3D}" type="presOf" srcId="{5F3AF6FC-5DCF-4DB0-A367-D5B56B89A021}" destId="{570A54C4-632D-4D12-A185-F2C133333AF8}" srcOrd="0" destOrd="0" presId="urn:microsoft.com/office/officeart/2005/8/layout/bProcess3"/>
    <dgm:cxn modelId="{B175B44E-EC5D-4511-A52C-CFCAFD7FB1AA}" type="presOf" srcId="{70456293-71E6-4FF2-9460-DCBEFE54A87E}" destId="{A0319498-547B-44B2-B151-2BB700890BBA}" srcOrd="0" destOrd="0" presId="urn:microsoft.com/office/officeart/2005/8/layout/bProcess3"/>
    <dgm:cxn modelId="{027A64EB-142F-4709-A15A-084616922B8A}" type="presOf" srcId="{1FE9FCEB-5252-42E5-BF84-4D2E5AE64C9F}" destId="{F8FCBF1D-7892-493B-8E71-B416C3A355C9}" srcOrd="1" destOrd="0" presId="urn:microsoft.com/office/officeart/2005/8/layout/bProcess3"/>
    <dgm:cxn modelId="{7C990663-D314-480B-9F59-0100B436E1BF}" type="presOf" srcId="{87755448-A0F3-4E8A-9B55-5A8032B9F457}" destId="{AC79AAF6-4778-4F5E-AFBB-C3708836A5A9}" srcOrd="1" destOrd="0" presId="urn:microsoft.com/office/officeart/2005/8/layout/bProcess3"/>
    <dgm:cxn modelId="{A116725F-1DE7-478E-8CA9-27EC73F13FA2}" srcId="{86A9F2A3-F8BB-419D-BDE1-399B934DD7B6}" destId="{AECA36A7-8642-4A0E-A287-C99C5E3E4A1B}" srcOrd="1" destOrd="0" parTransId="{DC8E7498-8526-4D75-A3BA-3D33A2523B9C}" sibTransId="{87755448-A0F3-4E8A-9B55-5A8032B9F457}"/>
    <dgm:cxn modelId="{F6944582-2E1E-4C6C-BB88-67E09661AE45}" srcId="{86A9F2A3-F8BB-419D-BDE1-399B934DD7B6}" destId="{70456293-71E6-4FF2-9460-DCBEFE54A87E}" srcOrd="2" destOrd="0" parTransId="{018BFAA2-8934-48E5-AA6C-C92880700216}" sibTransId="{F02E88C6-81C1-4CA6-8181-1F5981A812F1}"/>
    <dgm:cxn modelId="{B93578C6-101C-42E8-BDF5-23B92F2AC8ED}" type="presOf" srcId="{F02E88C6-81C1-4CA6-8181-1F5981A812F1}" destId="{40E415E6-EE44-474A-A92B-53B2AB14F7E7}" srcOrd="0" destOrd="0" presId="urn:microsoft.com/office/officeart/2005/8/layout/bProcess3"/>
    <dgm:cxn modelId="{FEEC96B6-4525-48F0-8CE5-319749CEE14D}" type="presOf" srcId="{3F035AD1-CD2C-4744-8CF9-D1B50B96B7AF}" destId="{0B2D7EC1-580D-4EE4-A0BE-C69D764AD175}" srcOrd="0" destOrd="0" presId="urn:microsoft.com/office/officeart/2005/8/layout/bProcess3"/>
    <dgm:cxn modelId="{80EA2167-1973-431A-A641-481459EE781D}" type="presOf" srcId="{F02E88C6-81C1-4CA6-8181-1F5981A812F1}" destId="{86A23BC0-CE6B-4FBE-8192-C40695A893C1}" srcOrd="1" destOrd="0" presId="urn:microsoft.com/office/officeart/2005/8/layout/bProcess3"/>
    <dgm:cxn modelId="{2A508DC9-9F90-4BA0-A643-14974F41B19D}" type="presOf" srcId="{87755448-A0F3-4E8A-9B55-5A8032B9F457}" destId="{F548395E-6781-47A8-8017-2BFAA40D1504}" srcOrd="0" destOrd="0" presId="urn:microsoft.com/office/officeart/2005/8/layout/bProcess3"/>
    <dgm:cxn modelId="{0CD2B106-E4E1-4A34-B42D-506E30EC0C6C}" type="presOf" srcId="{AECA36A7-8642-4A0E-A287-C99C5E3E4A1B}" destId="{720EEED9-CFD6-46A6-A583-40996DF86B25}" srcOrd="0" destOrd="0" presId="urn:microsoft.com/office/officeart/2005/8/layout/bProcess3"/>
    <dgm:cxn modelId="{0A57C580-91D0-488D-8723-24CBFB99CC7A}" type="presParOf" srcId="{9FEFC475-351B-48DF-A091-D7709BBC76A5}" destId="{0B2D7EC1-580D-4EE4-A0BE-C69D764AD175}" srcOrd="0" destOrd="0" presId="urn:microsoft.com/office/officeart/2005/8/layout/bProcess3"/>
    <dgm:cxn modelId="{BC9670A2-30C9-4FD3-9A7E-A819245E109A}" type="presParOf" srcId="{9FEFC475-351B-48DF-A091-D7709BBC76A5}" destId="{8ADADABA-357D-4055-B559-F32D0A4025B5}" srcOrd="1" destOrd="0" presId="urn:microsoft.com/office/officeart/2005/8/layout/bProcess3"/>
    <dgm:cxn modelId="{AEC30E20-77C3-4E8B-BEA3-24F864D934FA}" type="presParOf" srcId="{8ADADABA-357D-4055-B559-F32D0A4025B5}" destId="{F8FCBF1D-7892-493B-8E71-B416C3A355C9}" srcOrd="0" destOrd="0" presId="urn:microsoft.com/office/officeart/2005/8/layout/bProcess3"/>
    <dgm:cxn modelId="{6D3C6BB5-9A54-477E-A902-7FE37167AA45}" type="presParOf" srcId="{9FEFC475-351B-48DF-A091-D7709BBC76A5}" destId="{720EEED9-CFD6-46A6-A583-40996DF86B25}" srcOrd="2" destOrd="0" presId="urn:microsoft.com/office/officeart/2005/8/layout/bProcess3"/>
    <dgm:cxn modelId="{455756DE-76A7-47FB-A4A0-B384CD7AA810}" type="presParOf" srcId="{9FEFC475-351B-48DF-A091-D7709BBC76A5}" destId="{F548395E-6781-47A8-8017-2BFAA40D1504}" srcOrd="3" destOrd="0" presId="urn:microsoft.com/office/officeart/2005/8/layout/bProcess3"/>
    <dgm:cxn modelId="{AB1E7776-B5DA-4487-8B74-0EC718AFD0B2}" type="presParOf" srcId="{F548395E-6781-47A8-8017-2BFAA40D1504}" destId="{AC79AAF6-4778-4F5E-AFBB-C3708836A5A9}" srcOrd="0" destOrd="0" presId="urn:microsoft.com/office/officeart/2005/8/layout/bProcess3"/>
    <dgm:cxn modelId="{15FB73E5-ED6C-4C37-B3C8-407CF57CEAEB}" type="presParOf" srcId="{9FEFC475-351B-48DF-A091-D7709BBC76A5}" destId="{A0319498-547B-44B2-B151-2BB700890BBA}" srcOrd="4" destOrd="0" presId="urn:microsoft.com/office/officeart/2005/8/layout/bProcess3"/>
    <dgm:cxn modelId="{F810701D-A833-491A-B914-79243F3C984A}" type="presParOf" srcId="{9FEFC475-351B-48DF-A091-D7709BBC76A5}" destId="{40E415E6-EE44-474A-A92B-53B2AB14F7E7}" srcOrd="5" destOrd="0" presId="urn:microsoft.com/office/officeart/2005/8/layout/bProcess3"/>
    <dgm:cxn modelId="{E6E852E3-2456-4942-A945-818FF9D29A47}" type="presParOf" srcId="{40E415E6-EE44-474A-A92B-53B2AB14F7E7}" destId="{86A23BC0-CE6B-4FBE-8192-C40695A893C1}" srcOrd="0" destOrd="0" presId="urn:microsoft.com/office/officeart/2005/8/layout/bProcess3"/>
    <dgm:cxn modelId="{33176757-2037-460B-8E61-1150326C3E90}" type="presParOf" srcId="{9FEFC475-351B-48DF-A091-D7709BBC76A5}" destId="{30C338A5-AD4C-44AE-A3B8-0F062F80813C}" srcOrd="6" destOrd="0" presId="urn:microsoft.com/office/officeart/2005/8/layout/bProcess3"/>
    <dgm:cxn modelId="{5913EAB4-CD5F-47CE-AB31-50F759168003}" type="presParOf" srcId="{9FEFC475-351B-48DF-A091-D7709BBC76A5}" destId="{24CFD8AC-C0B6-411D-ADDA-1C87A96500F9}" srcOrd="7" destOrd="0" presId="urn:microsoft.com/office/officeart/2005/8/layout/bProcess3"/>
    <dgm:cxn modelId="{62288E0E-1458-4BEC-A72E-F59A450B2E64}" type="presParOf" srcId="{24CFD8AC-C0B6-411D-ADDA-1C87A96500F9}" destId="{37152C0D-16E5-4ECF-8CB9-479E84D693F2}" srcOrd="0" destOrd="0" presId="urn:microsoft.com/office/officeart/2005/8/layout/bProcess3"/>
    <dgm:cxn modelId="{A803FAC4-32D3-4825-87A0-FEB6B6A498E7}" type="presParOf" srcId="{9FEFC475-351B-48DF-A091-D7709BBC76A5}" destId="{570A54C4-632D-4D12-A185-F2C133333AF8}" srcOrd="8" destOrd="0" presId="urn:microsoft.com/office/officeart/2005/8/layout/bProcess3"/>
    <dgm:cxn modelId="{9EFDB96E-DB9B-4EDE-A2B1-1F197C6C05A8}" type="presParOf" srcId="{9FEFC475-351B-48DF-A091-D7709BBC76A5}" destId="{A9360CC2-B6D2-420B-B0F1-828BCEF09DB5}" srcOrd="9" destOrd="0" presId="urn:microsoft.com/office/officeart/2005/8/layout/bProcess3"/>
    <dgm:cxn modelId="{6934DDE0-21DC-439D-9ED3-0388F26360D6}" type="presParOf" srcId="{A9360CC2-B6D2-420B-B0F1-828BCEF09DB5}" destId="{126ABF2B-D71F-4753-AD9F-1E69347A17DF}" srcOrd="0" destOrd="0" presId="urn:microsoft.com/office/officeart/2005/8/layout/bProcess3"/>
    <dgm:cxn modelId="{37D1852D-56D1-47D8-AC71-234E64612A7A}" type="presParOf" srcId="{9FEFC475-351B-48DF-A091-D7709BBC76A5}" destId="{85042C04-464D-4C75-942E-D5C151B584CA}" srcOrd="10" destOrd="0" presId="urn:microsoft.com/office/officeart/2005/8/layout/bProcess3"/>
    <dgm:cxn modelId="{A5FA5494-7509-4729-B1AA-BE9C8F7DC8E4}" type="presParOf" srcId="{9FEFC475-351B-48DF-A091-D7709BBC76A5}" destId="{31C692FE-FC1C-47AF-B8A4-1D23D634DF69}" srcOrd="11" destOrd="0" presId="urn:microsoft.com/office/officeart/2005/8/layout/bProcess3"/>
    <dgm:cxn modelId="{EFCA5BB6-B05F-49EB-B9CC-2785425E2A8F}" type="presParOf" srcId="{31C692FE-FC1C-47AF-B8A4-1D23D634DF69}" destId="{DEE4F713-A544-45F1-89AF-1F85C34FD4D6}" srcOrd="0" destOrd="0" presId="urn:microsoft.com/office/officeart/2005/8/layout/bProcess3"/>
    <dgm:cxn modelId="{07B14944-0AC8-4CD6-8E21-80FE798A7CED}" type="presParOf" srcId="{9FEFC475-351B-48DF-A091-D7709BBC76A5}" destId="{A370E7A3-FE25-4E88-A030-3164F77CE3A5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2EC11C5-D50B-4F55-A533-ECA3C20C1975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940B23-8504-47FF-8E25-7177E078553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Raspberry PI 2</a:t>
          </a:r>
          <a:br>
            <a:rPr lang="en-US" dirty="0" smtClean="0">
              <a:solidFill>
                <a:schemeClr val="bg1"/>
              </a:solidFill>
            </a:rPr>
          </a:br>
          <a:r>
            <a:rPr lang="en-US" dirty="0" smtClean="0">
              <a:solidFill>
                <a:schemeClr val="bg1"/>
              </a:solidFill>
            </a:rPr>
            <a:t>Model B</a:t>
          </a:r>
        </a:p>
        <a:p>
          <a:r>
            <a:rPr lang="en-IN" dirty="0" smtClean="0">
              <a:solidFill>
                <a:schemeClr val="bg1"/>
              </a:solidFill>
            </a:rPr>
            <a:t>&amp;</a:t>
          </a:r>
        </a:p>
        <a:p>
          <a:r>
            <a:rPr lang="en-IN" dirty="0" smtClean="0">
              <a:solidFill>
                <a:schemeClr val="bg1"/>
              </a:solidFill>
            </a:rPr>
            <a:t>ARDUINO</a:t>
          </a:r>
          <a:endParaRPr lang="en-US" dirty="0">
            <a:solidFill>
              <a:schemeClr val="bg1"/>
            </a:solidFill>
          </a:endParaRPr>
        </a:p>
      </dgm:t>
    </dgm:pt>
    <dgm:pt modelId="{14E42B9D-4D05-4480-86FE-2DCA0BE6D9A5}" type="parTrans" cxnId="{2BF6914E-2A80-41BB-BEDD-8A54B18B9B4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5F826B3-C9BB-40B5-A29B-BCDCA3ED676D}" type="sibTrans" cxnId="{2BF6914E-2A80-41BB-BEDD-8A54B18B9B4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8B1C69D-654F-4A60-B1F6-9EF10BDD5E3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Connectors &amp; Board</a:t>
          </a:r>
          <a:endParaRPr lang="en-US" dirty="0">
            <a:solidFill>
              <a:schemeClr val="bg1"/>
            </a:solidFill>
          </a:endParaRPr>
        </a:p>
      </dgm:t>
    </dgm:pt>
    <dgm:pt modelId="{1C87ACFA-0203-40AA-A436-5C892D7592B1}" type="parTrans" cxnId="{6FA8775E-B9E0-4F5C-8CD7-94117580EDB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1F31C0C-83F5-47F1-84B9-EFC966A5B825}" type="sibTrans" cxnId="{6FA8775E-B9E0-4F5C-8CD7-94117580EDB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74D1135-892B-40D9-A9BA-3FBC753D57DC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Wi-Fi Dongle &amp; </a:t>
          </a:r>
          <a:r>
            <a:rPr lang="en-US" dirty="0" err="1" smtClean="0">
              <a:solidFill>
                <a:schemeClr val="bg1"/>
              </a:solidFill>
            </a:rPr>
            <a:t>Xbee</a:t>
          </a:r>
          <a:endParaRPr lang="en-US" dirty="0">
            <a:solidFill>
              <a:schemeClr val="bg1"/>
            </a:solidFill>
          </a:endParaRPr>
        </a:p>
      </dgm:t>
    </dgm:pt>
    <dgm:pt modelId="{C60D7DBD-2384-4E3D-AAD5-0C16FD285212}" type="parTrans" cxnId="{7CA0C07C-A062-488C-BEA1-928512D29C4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412E622-9325-4AF2-BF26-E1BCCB361126}" type="sibTrans" cxnId="{7CA0C07C-A062-488C-BEA1-928512D29C4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048FFD5-4E8C-4871-9A0A-11220A3EFFA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SENSORS</a:t>
          </a:r>
          <a:endParaRPr lang="en-US" dirty="0">
            <a:solidFill>
              <a:schemeClr val="bg1"/>
            </a:solidFill>
          </a:endParaRPr>
        </a:p>
      </dgm:t>
    </dgm:pt>
    <dgm:pt modelId="{46833124-24D7-43A3-B3F2-8614DC9BE8CA}" type="parTrans" cxnId="{0C488E18-B4AC-4D66-A5ED-6632B0DC58A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FEECD67-8AF2-46CF-ABDE-39C542094BA1}" type="sibTrans" cxnId="{0C488E18-B4AC-4D66-A5ED-6632B0DC58A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1948814-257C-48CD-9E20-4703687DA7F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RESISTORS</a:t>
          </a:r>
          <a:endParaRPr lang="en-US" dirty="0">
            <a:solidFill>
              <a:schemeClr val="bg1"/>
            </a:solidFill>
          </a:endParaRPr>
        </a:p>
      </dgm:t>
    </dgm:pt>
    <dgm:pt modelId="{19021E1C-26A5-40FF-A40A-91D96C834C64}" type="parTrans" cxnId="{A949EB8C-0AF8-4622-BE88-86C06A0B7CE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0BCB4EB-9D1C-4702-BFB8-6BFA66E314CE}" type="sibTrans" cxnId="{A949EB8C-0AF8-4622-BE88-86C06A0B7CE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D1E8167-993F-45C3-972C-0ED6A12A9C9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CAPACITORS</a:t>
          </a:r>
          <a:endParaRPr lang="en-US" dirty="0">
            <a:solidFill>
              <a:schemeClr val="bg1"/>
            </a:solidFill>
          </a:endParaRPr>
        </a:p>
      </dgm:t>
    </dgm:pt>
    <dgm:pt modelId="{9A564EEA-3550-4026-8A5C-BEAF1CB4CDAB}" type="parTrans" cxnId="{645909D8-9E30-4F85-9F1F-3E77B4A82DB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BC7E268-50E3-44BF-A262-FEF5B739C2C6}" type="sibTrans" cxnId="{645909D8-9E30-4F85-9F1F-3E77B4A82DB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235957-5631-4719-B491-800804DD460D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TRANSISTORS</a:t>
          </a:r>
          <a:endParaRPr lang="en-US" dirty="0">
            <a:solidFill>
              <a:schemeClr val="bg1"/>
            </a:solidFill>
          </a:endParaRPr>
        </a:p>
      </dgm:t>
    </dgm:pt>
    <dgm:pt modelId="{A764FB62-A966-4A7C-AB8E-1EDF29E6E025}" type="parTrans" cxnId="{CD7FD4EF-5F71-4D5F-844E-7F32512A9E3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AFB6B0E-DCB1-4D54-95D1-81E89684EE69}" type="sibTrans" cxnId="{CD7FD4EF-5F71-4D5F-844E-7F32512A9E3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EEB0C46-22EB-4DD6-A2DB-6DBE04101BB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RELAYS</a:t>
          </a:r>
          <a:endParaRPr lang="en-US" dirty="0">
            <a:solidFill>
              <a:schemeClr val="bg1"/>
            </a:solidFill>
          </a:endParaRPr>
        </a:p>
      </dgm:t>
    </dgm:pt>
    <dgm:pt modelId="{35118B18-F4EF-4F33-80C7-6EE6A402539A}" type="parTrans" cxnId="{DEA1C1A1-7DBA-4C3D-9EC6-995945BAAB6D}">
      <dgm:prSet/>
      <dgm:spPr/>
      <dgm:t>
        <a:bodyPr/>
        <a:lstStyle/>
        <a:p>
          <a:endParaRPr lang="en-US"/>
        </a:p>
      </dgm:t>
    </dgm:pt>
    <dgm:pt modelId="{6E84552A-2CBA-4F3B-900E-6B9EDC953443}" type="sibTrans" cxnId="{DEA1C1A1-7DBA-4C3D-9EC6-995945BAAB6D}">
      <dgm:prSet/>
      <dgm:spPr/>
      <dgm:t>
        <a:bodyPr/>
        <a:lstStyle/>
        <a:p>
          <a:endParaRPr lang="en-US"/>
        </a:p>
      </dgm:t>
    </dgm:pt>
    <dgm:pt modelId="{6677705A-D864-444A-AFD0-A846437A8FD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RECTIFIERS &amp; ACTUATORS</a:t>
          </a:r>
          <a:endParaRPr lang="en-US" dirty="0">
            <a:solidFill>
              <a:schemeClr val="bg1"/>
            </a:solidFill>
          </a:endParaRPr>
        </a:p>
      </dgm:t>
    </dgm:pt>
    <dgm:pt modelId="{0BA51593-8AD4-4EE2-A0AC-45FD4791B6FC}" type="parTrans" cxnId="{0CD13774-DE8C-4603-B732-8A88020E6066}">
      <dgm:prSet/>
      <dgm:spPr/>
      <dgm:t>
        <a:bodyPr/>
        <a:lstStyle/>
        <a:p>
          <a:endParaRPr lang="en-US"/>
        </a:p>
      </dgm:t>
    </dgm:pt>
    <dgm:pt modelId="{9B1C8516-FD32-4857-9A80-18A6238CF69A}" type="sibTrans" cxnId="{0CD13774-DE8C-4603-B732-8A88020E6066}">
      <dgm:prSet/>
      <dgm:spPr/>
      <dgm:t>
        <a:bodyPr/>
        <a:lstStyle/>
        <a:p>
          <a:endParaRPr lang="en-US"/>
        </a:p>
      </dgm:t>
    </dgm:pt>
    <dgm:pt modelId="{1F47635E-7ACC-42DA-92AF-90E0ED51A82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ADC</a:t>
          </a:r>
          <a:endParaRPr lang="en-US" dirty="0">
            <a:solidFill>
              <a:schemeClr val="bg1"/>
            </a:solidFill>
          </a:endParaRPr>
        </a:p>
      </dgm:t>
    </dgm:pt>
    <dgm:pt modelId="{35D01E82-7D3D-4B16-A5F7-85947D5888F6}" type="parTrans" cxnId="{83776BB4-1084-4588-B2C2-75270EC21282}">
      <dgm:prSet/>
      <dgm:spPr/>
      <dgm:t>
        <a:bodyPr/>
        <a:lstStyle/>
        <a:p>
          <a:endParaRPr lang="en-US"/>
        </a:p>
      </dgm:t>
    </dgm:pt>
    <dgm:pt modelId="{BEDE3B3E-E0CA-478F-8674-F4E33C080A84}" type="sibTrans" cxnId="{83776BB4-1084-4588-B2C2-75270EC21282}">
      <dgm:prSet/>
      <dgm:spPr/>
      <dgm:t>
        <a:bodyPr/>
        <a:lstStyle/>
        <a:p>
          <a:endParaRPr lang="en-US"/>
        </a:p>
      </dgm:t>
    </dgm:pt>
    <dgm:pt modelId="{CFD4CE1F-15A0-4283-B836-D7DDACF1605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STEP DOWN TRANSFORMER</a:t>
          </a:r>
          <a:endParaRPr lang="en-US" dirty="0">
            <a:solidFill>
              <a:schemeClr val="bg1"/>
            </a:solidFill>
          </a:endParaRPr>
        </a:p>
      </dgm:t>
    </dgm:pt>
    <dgm:pt modelId="{D79432EE-7CBA-449C-9E5C-A2FFD971EC80}" type="parTrans" cxnId="{6ABCC974-7844-41F7-8895-9BC10EEAF1E0}">
      <dgm:prSet/>
      <dgm:spPr/>
      <dgm:t>
        <a:bodyPr/>
        <a:lstStyle/>
        <a:p>
          <a:endParaRPr lang="en-US"/>
        </a:p>
      </dgm:t>
    </dgm:pt>
    <dgm:pt modelId="{B211A8C4-6BFC-427F-9D27-61E805E48310}" type="sibTrans" cxnId="{6ABCC974-7844-41F7-8895-9BC10EEAF1E0}">
      <dgm:prSet/>
      <dgm:spPr/>
      <dgm:t>
        <a:bodyPr/>
        <a:lstStyle/>
        <a:p>
          <a:endParaRPr lang="en-US"/>
        </a:p>
      </dgm:t>
    </dgm:pt>
    <dgm:pt modelId="{7B2C00E5-60BE-4F9A-9B36-219BAB94D54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I/O DISPLAY</a:t>
          </a:r>
          <a:endParaRPr lang="en-US" dirty="0">
            <a:solidFill>
              <a:schemeClr val="bg1"/>
            </a:solidFill>
          </a:endParaRPr>
        </a:p>
      </dgm:t>
    </dgm:pt>
    <dgm:pt modelId="{A82DE012-D575-4250-B666-92F27AC86356}" type="parTrans" cxnId="{28535858-B15B-4214-8290-B2587B548605}">
      <dgm:prSet/>
      <dgm:spPr/>
      <dgm:t>
        <a:bodyPr/>
        <a:lstStyle/>
        <a:p>
          <a:endParaRPr lang="en-US"/>
        </a:p>
      </dgm:t>
    </dgm:pt>
    <dgm:pt modelId="{D2A2B2A7-5C57-4944-B1EC-765641F3D4F0}" type="sibTrans" cxnId="{28535858-B15B-4214-8290-B2587B548605}">
      <dgm:prSet/>
      <dgm:spPr/>
      <dgm:t>
        <a:bodyPr/>
        <a:lstStyle/>
        <a:p>
          <a:endParaRPr lang="en-US"/>
        </a:p>
      </dgm:t>
    </dgm:pt>
    <dgm:pt modelId="{DDC4D9A2-47E6-4DD8-81F9-E31C0B9B30D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DIODES</a:t>
          </a:r>
          <a:endParaRPr lang="en-US" dirty="0">
            <a:solidFill>
              <a:schemeClr val="bg1"/>
            </a:solidFill>
          </a:endParaRPr>
        </a:p>
      </dgm:t>
    </dgm:pt>
    <dgm:pt modelId="{CE57FBEA-080C-4433-B4D1-2B996C376070}" type="parTrans" cxnId="{0D5B34D5-A3E7-4762-83D2-429B775F3EE2}">
      <dgm:prSet/>
      <dgm:spPr/>
      <dgm:t>
        <a:bodyPr/>
        <a:lstStyle/>
        <a:p>
          <a:endParaRPr lang="en-US"/>
        </a:p>
      </dgm:t>
    </dgm:pt>
    <dgm:pt modelId="{1096F619-3ACA-45F9-99B6-463E7305924D}" type="sibTrans" cxnId="{0D5B34D5-A3E7-4762-83D2-429B775F3EE2}">
      <dgm:prSet/>
      <dgm:spPr/>
      <dgm:t>
        <a:bodyPr/>
        <a:lstStyle/>
        <a:p>
          <a:endParaRPr lang="en-US"/>
        </a:p>
      </dgm:t>
    </dgm:pt>
    <dgm:pt modelId="{F2F53361-633C-46EB-A1E8-8772C59800C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DC-DC BOOST CONVERTER</a:t>
          </a:r>
          <a:endParaRPr lang="en-US" dirty="0">
            <a:solidFill>
              <a:schemeClr val="bg1"/>
            </a:solidFill>
          </a:endParaRPr>
        </a:p>
      </dgm:t>
    </dgm:pt>
    <dgm:pt modelId="{2C2B6ABC-C017-463E-9798-AF64F3B44858}" type="parTrans" cxnId="{2D648A0D-38E3-45FF-9D9A-0A3BE782E57B}">
      <dgm:prSet/>
      <dgm:spPr/>
      <dgm:t>
        <a:bodyPr/>
        <a:lstStyle/>
        <a:p>
          <a:endParaRPr lang="en-US"/>
        </a:p>
      </dgm:t>
    </dgm:pt>
    <dgm:pt modelId="{8E1D3B55-CD00-441F-A201-309CA2FC7F93}" type="sibTrans" cxnId="{2D648A0D-38E3-45FF-9D9A-0A3BE782E57B}">
      <dgm:prSet/>
      <dgm:spPr/>
      <dgm:t>
        <a:bodyPr/>
        <a:lstStyle/>
        <a:p>
          <a:endParaRPr lang="en-US"/>
        </a:p>
      </dgm:t>
    </dgm:pt>
    <dgm:pt modelId="{29439E03-2C20-4EF9-B804-736595E6B39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DC POWER SUPPLY</a:t>
          </a:r>
          <a:endParaRPr lang="en-US" dirty="0">
            <a:solidFill>
              <a:schemeClr val="bg1"/>
            </a:solidFill>
          </a:endParaRPr>
        </a:p>
      </dgm:t>
    </dgm:pt>
    <dgm:pt modelId="{B8452E5F-80FE-46F8-A6ED-1F79A07100CA}" type="parTrans" cxnId="{FF944B43-BC8A-4AB5-B63A-2B5A01831DA3}">
      <dgm:prSet/>
      <dgm:spPr/>
      <dgm:t>
        <a:bodyPr/>
        <a:lstStyle/>
        <a:p>
          <a:endParaRPr lang="en-US"/>
        </a:p>
      </dgm:t>
    </dgm:pt>
    <dgm:pt modelId="{DA9165AB-C39E-410B-8BC5-ACB5C3D41D87}" type="sibTrans" cxnId="{FF944B43-BC8A-4AB5-B63A-2B5A01831DA3}">
      <dgm:prSet/>
      <dgm:spPr/>
      <dgm:t>
        <a:bodyPr/>
        <a:lstStyle/>
        <a:p>
          <a:endParaRPr lang="en-US"/>
        </a:p>
      </dgm:t>
    </dgm:pt>
    <dgm:pt modelId="{A4E06EEC-B55C-4E52-9315-A733093FF271}" type="pres">
      <dgm:prSet presAssocID="{12EC11C5-D50B-4F55-A533-ECA3C20C1975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4FBA706-DF34-469E-9CE0-C786529AF957}" type="pres">
      <dgm:prSet presAssocID="{12EC11C5-D50B-4F55-A533-ECA3C20C1975}" presName="radial" presStyleCnt="0">
        <dgm:presLayoutVars>
          <dgm:animLvl val="ctr"/>
        </dgm:presLayoutVars>
      </dgm:prSet>
      <dgm:spPr/>
    </dgm:pt>
    <dgm:pt modelId="{A950C035-5B87-4B02-BF6F-00DD90FF8827}" type="pres">
      <dgm:prSet presAssocID="{D0940B23-8504-47FF-8E25-7177E0785534}" presName="centerShape" presStyleLbl="vennNode1" presStyleIdx="0" presStyleCnt="15"/>
      <dgm:spPr/>
      <dgm:t>
        <a:bodyPr/>
        <a:lstStyle/>
        <a:p>
          <a:endParaRPr lang="en-US"/>
        </a:p>
      </dgm:t>
    </dgm:pt>
    <dgm:pt modelId="{6E494FF8-99B2-431A-AEDF-1D943C96D5FA}" type="pres">
      <dgm:prSet presAssocID="{28B1C69D-654F-4A60-B1F6-9EF10BDD5E31}" presName="node" presStyleLbl="vennNode1" presStyleIdx="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252632-3E87-4BCF-8AAE-B030469D56FB}" type="pres">
      <dgm:prSet presAssocID="{F74D1135-892B-40D9-A9BA-3FBC753D57DC}" presName="node" presStyleLbl="vennNode1" presStyleIdx="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FCFB5-7955-44CC-9409-53AB3219E324}" type="pres">
      <dgm:prSet presAssocID="{6048FFD5-4E8C-4871-9A0A-11220A3EFFA8}" presName="node" presStyleLbl="vennNode1" presStyleIdx="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9BF940-AC35-418B-AED3-E47FB6769F90}" type="pres">
      <dgm:prSet presAssocID="{61948814-257C-48CD-9E20-4703687DA7F9}" presName="node" presStyleLbl="vennNode1" presStyleIdx="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1AC2E3-7D29-4534-9961-8C4E2F262B1C}" type="pres">
      <dgm:prSet presAssocID="{2D1E8167-993F-45C3-972C-0ED6A12A9C9B}" presName="node" presStyleLbl="vennNode1" presStyleIdx="5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528EE3-BC22-4D43-BC09-2B50E95A6F22}" type="pres">
      <dgm:prSet presAssocID="{0C235957-5631-4719-B491-800804DD460D}" presName="node" presStyleLbl="vennNode1" presStyleIdx="6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E242F9-90CD-4366-832F-EA1028E42F3B}" type="pres">
      <dgm:prSet presAssocID="{DDC4D9A2-47E6-4DD8-81F9-E31C0B9B30DF}" presName="node" presStyleLbl="vennNode1" presStyleIdx="7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6856A-FA0E-4374-8003-7283C75B3F0C}" type="pres">
      <dgm:prSet presAssocID="{0EEB0C46-22EB-4DD6-A2DB-6DBE04101BB4}" presName="node" presStyleLbl="vennNode1" presStyleIdx="8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4FB32F-E274-4AAB-8866-986B6314B5FC}" type="pres">
      <dgm:prSet presAssocID="{6677705A-D864-444A-AFD0-A846437A8FDE}" presName="node" presStyleLbl="vennNode1" presStyleIdx="9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75F7F5-5861-4E06-A3E1-A798B897B7FA}" type="pres">
      <dgm:prSet presAssocID="{1F47635E-7ACC-42DA-92AF-90E0ED51A82F}" presName="node" presStyleLbl="vennNode1" presStyleIdx="1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EA063-5614-4207-AE9C-FB8395EAB4BE}" type="pres">
      <dgm:prSet presAssocID="{CFD4CE1F-15A0-4283-B836-D7DDACF16059}" presName="node" presStyleLbl="vennNode1" presStyleIdx="1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98329-89BD-4667-B042-A0873736FD7F}" type="pres">
      <dgm:prSet presAssocID="{7B2C00E5-60BE-4F9A-9B36-219BAB94D544}" presName="node" presStyleLbl="vennNode1" presStyleIdx="1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D25926-E66A-4A6A-B351-EC3FA7C3C4C2}" type="pres">
      <dgm:prSet presAssocID="{F2F53361-633C-46EB-A1E8-8772C59800C7}" presName="node" presStyleLbl="vennNode1" presStyleIdx="1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87407D-2D98-4790-8AC7-424A830D2851}" type="pres">
      <dgm:prSet presAssocID="{29439E03-2C20-4EF9-B804-736595E6B399}" presName="node" presStyleLbl="vennNode1" presStyleIdx="1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C8D6C5-D068-40E5-B7B5-2E7B3F888ADF}" type="presOf" srcId="{6048FFD5-4E8C-4871-9A0A-11220A3EFFA8}" destId="{286FCFB5-7955-44CC-9409-53AB3219E324}" srcOrd="0" destOrd="0" presId="urn:microsoft.com/office/officeart/2005/8/layout/radial3"/>
    <dgm:cxn modelId="{E4D239A8-F04A-4058-A68C-86F5A83D20FC}" type="presOf" srcId="{6677705A-D864-444A-AFD0-A846437A8FDE}" destId="{474FB32F-E274-4AAB-8866-986B6314B5FC}" srcOrd="0" destOrd="0" presId="urn:microsoft.com/office/officeart/2005/8/layout/radial3"/>
    <dgm:cxn modelId="{7C6E9232-3442-4749-B560-F4EE0994C46B}" type="presOf" srcId="{D0940B23-8504-47FF-8E25-7177E0785534}" destId="{A950C035-5B87-4B02-BF6F-00DD90FF8827}" srcOrd="0" destOrd="0" presId="urn:microsoft.com/office/officeart/2005/8/layout/radial3"/>
    <dgm:cxn modelId="{7CA0C07C-A062-488C-BEA1-928512D29C45}" srcId="{D0940B23-8504-47FF-8E25-7177E0785534}" destId="{F74D1135-892B-40D9-A9BA-3FBC753D57DC}" srcOrd="1" destOrd="0" parTransId="{C60D7DBD-2384-4E3D-AAD5-0C16FD285212}" sibTransId="{3412E622-9325-4AF2-BF26-E1BCCB361126}"/>
    <dgm:cxn modelId="{6FA8775E-B9E0-4F5C-8CD7-94117580EDB8}" srcId="{D0940B23-8504-47FF-8E25-7177E0785534}" destId="{28B1C69D-654F-4A60-B1F6-9EF10BDD5E31}" srcOrd="0" destOrd="0" parTransId="{1C87ACFA-0203-40AA-A436-5C892D7592B1}" sibTransId="{31F31C0C-83F5-47F1-84B9-EFC966A5B825}"/>
    <dgm:cxn modelId="{0C488E18-B4AC-4D66-A5ED-6632B0DC58AF}" srcId="{D0940B23-8504-47FF-8E25-7177E0785534}" destId="{6048FFD5-4E8C-4871-9A0A-11220A3EFFA8}" srcOrd="2" destOrd="0" parTransId="{46833124-24D7-43A3-B3F2-8614DC9BE8CA}" sibTransId="{0FEECD67-8AF2-46CF-ABDE-39C542094BA1}"/>
    <dgm:cxn modelId="{8F445FD7-5840-4EA6-9223-B10D486423C4}" type="presOf" srcId="{2D1E8167-993F-45C3-972C-0ED6A12A9C9B}" destId="{6B1AC2E3-7D29-4534-9961-8C4E2F262B1C}" srcOrd="0" destOrd="0" presId="urn:microsoft.com/office/officeart/2005/8/layout/radial3"/>
    <dgm:cxn modelId="{4D6CD1E5-1BBB-4732-A0D5-767FA707A836}" type="presOf" srcId="{0EEB0C46-22EB-4DD6-A2DB-6DBE04101BB4}" destId="{DB36856A-FA0E-4374-8003-7283C75B3F0C}" srcOrd="0" destOrd="0" presId="urn:microsoft.com/office/officeart/2005/8/layout/radial3"/>
    <dgm:cxn modelId="{DEA1C1A1-7DBA-4C3D-9EC6-995945BAAB6D}" srcId="{D0940B23-8504-47FF-8E25-7177E0785534}" destId="{0EEB0C46-22EB-4DD6-A2DB-6DBE04101BB4}" srcOrd="7" destOrd="0" parTransId="{35118B18-F4EF-4F33-80C7-6EE6A402539A}" sibTransId="{6E84552A-2CBA-4F3B-900E-6B9EDC953443}"/>
    <dgm:cxn modelId="{B7F5FC84-0FFA-49D6-A146-C1BF9F21F36F}" type="presOf" srcId="{12EC11C5-D50B-4F55-A533-ECA3C20C1975}" destId="{A4E06EEC-B55C-4E52-9315-A733093FF271}" srcOrd="0" destOrd="0" presId="urn:microsoft.com/office/officeart/2005/8/layout/radial3"/>
    <dgm:cxn modelId="{83776BB4-1084-4588-B2C2-75270EC21282}" srcId="{D0940B23-8504-47FF-8E25-7177E0785534}" destId="{1F47635E-7ACC-42DA-92AF-90E0ED51A82F}" srcOrd="9" destOrd="0" parTransId="{35D01E82-7D3D-4B16-A5F7-85947D5888F6}" sibTransId="{BEDE3B3E-E0CA-478F-8674-F4E33C080A84}"/>
    <dgm:cxn modelId="{38A00B9E-C071-4010-A105-8028FD801E3E}" type="presOf" srcId="{1F47635E-7ACC-42DA-92AF-90E0ED51A82F}" destId="{8075F7F5-5861-4E06-A3E1-A798B897B7FA}" srcOrd="0" destOrd="0" presId="urn:microsoft.com/office/officeart/2005/8/layout/radial3"/>
    <dgm:cxn modelId="{7A6AFBA0-C0FB-407D-9952-1C0C94182CC6}" type="presOf" srcId="{CFD4CE1F-15A0-4283-B836-D7DDACF16059}" destId="{7D3EA063-5614-4207-AE9C-FB8395EAB4BE}" srcOrd="0" destOrd="0" presId="urn:microsoft.com/office/officeart/2005/8/layout/radial3"/>
    <dgm:cxn modelId="{A949EB8C-0AF8-4622-BE88-86C06A0B7CED}" srcId="{D0940B23-8504-47FF-8E25-7177E0785534}" destId="{61948814-257C-48CD-9E20-4703687DA7F9}" srcOrd="3" destOrd="0" parTransId="{19021E1C-26A5-40FF-A40A-91D96C834C64}" sibTransId="{70BCB4EB-9D1C-4702-BFB8-6BFA66E314CE}"/>
    <dgm:cxn modelId="{2BF6914E-2A80-41BB-BEDD-8A54B18B9B40}" srcId="{12EC11C5-D50B-4F55-A533-ECA3C20C1975}" destId="{D0940B23-8504-47FF-8E25-7177E0785534}" srcOrd="0" destOrd="0" parTransId="{14E42B9D-4D05-4480-86FE-2DCA0BE6D9A5}" sibTransId="{35F826B3-C9BB-40B5-A29B-BCDCA3ED676D}"/>
    <dgm:cxn modelId="{A812ABD0-8E37-4D9F-8EBF-2AB48D5A134F}" type="presOf" srcId="{29439E03-2C20-4EF9-B804-736595E6B399}" destId="{E487407D-2D98-4790-8AC7-424A830D2851}" srcOrd="0" destOrd="0" presId="urn:microsoft.com/office/officeart/2005/8/layout/radial3"/>
    <dgm:cxn modelId="{36CA48A2-AC87-48F5-92F2-71D095115BF4}" type="presOf" srcId="{0C235957-5631-4719-B491-800804DD460D}" destId="{8B528EE3-BC22-4D43-BC09-2B50E95A6F22}" srcOrd="0" destOrd="0" presId="urn:microsoft.com/office/officeart/2005/8/layout/radial3"/>
    <dgm:cxn modelId="{0CD13774-DE8C-4603-B732-8A88020E6066}" srcId="{D0940B23-8504-47FF-8E25-7177E0785534}" destId="{6677705A-D864-444A-AFD0-A846437A8FDE}" srcOrd="8" destOrd="0" parTransId="{0BA51593-8AD4-4EE2-A0AC-45FD4791B6FC}" sibTransId="{9B1C8516-FD32-4857-9A80-18A6238CF69A}"/>
    <dgm:cxn modelId="{CD7FD4EF-5F71-4D5F-844E-7F32512A9E3C}" srcId="{D0940B23-8504-47FF-8E25-7177E0785534}" destId="{0C235957-5631-4719-B491-800804DD460D}" srcOrd="5" destOrd="0" parTransId="{A764FB62-A966-4A7C-AB8E-1EDF29E6E025}" sibTransId="{CAFB6B0E-DCB1-4D54-95D1-81E89684EE69}"/>
    <dgm:cxn modelId="{4DE2AB2F-7F62-49D3-AC71-2DC6F27F3CF9}" type="presOf" srcId="{7B2C00E5-60BE-4F9A-9B36-219BAB94D544}" destId="{DEE98329-89BD-4667-B042-A0873736FD7F}" srcOrd="0" destOrd="0" presId="urn:microsoft.com/office/officeart/2005/8/layout/radial3"/>
    <dgm:cxn modelId="{28535858-B15B-4214-8290-B2587B548605}" srcId="{D0940B23-8504-47FF-8E25-7177E0785534}" destId="{7B2C00E5-60BE-4F9A-9B36-219BAB94D544}" srcOrd="11" destOrd="0" parTransId="{A82DE012-D575-4250-B666-92F27AC86356}" sibTransId="{D2A2B2A7-5C57-4944-B1EC-765641F3D4F0}"/>
    <dgm:cxn modelId="{2D648A0D-38E3-45FF-9D9A-0A3BE782E57B}" srcId="{D0940B23-8504-47FF-8E25-7177E0785534}" destId="{F2F53361-633C-46EB-A1E8-8772C59800C7}" srcOrd="12" destOrd="0" parTransId="{2C2B6ABC-C017-463E-9798-AF64F3B44858}" sibTransId="{8E1D3B55-CD00-441F-A201-309CA2FC7F93}"/>
    <dgm:cxn modelId="{64FEBBDE-857B-40CC-90C3-4FCD9029514B}" type="presOf" srcId="{F74D1135-892B-40D9-A9BA-3FBC753D57DC}" destId="{64252632-3E87-4BCF-8AAE-B030469D56FB}" srcOrd="0" destOrd="0" presId="urn:microsoft.com/office/officeart/2005/8/layout/radial3"/>
    <dgm:cxn modelId="{F428B557-9DCF-42E9-BE2B-213AA8BFD94D}" type="presOf" srcId="{DDC4D9A2-47E6-4DD8-81F9-E31C0B9B30DF}" destId="{C6E242F9-90CD-4366-832F-EA1028E42F3B}" srcOrd="0" destOrd="0" presId="urn:microsoft.com/office/officeart/2005/8/layout/radial3"/>
    <dgm:cxn modelId="{6ABCC974-7844-41F7-8895-9BC10EEAF1E0}" srcId="{D0940B23-8504-47FF-8E25-7177E0785534}" destId="{CFD4CE1F-15A0-4283-B836-D7DDACF16059}" srcOrd="10" destOrd="0" parTransId="{D79432EE-7CBA-449C-9E5C-A2FFD971EC80}" sibTransId="{B211A8C4-6BFC-427F-9D27-61E805E48310}"/>
    <dgm:cxn modelId="{A079D5DB-6808-4859-9C4A-49896D6FB82D}" type="presOf" srcId="{F2F53361-633C-46EB-A1E8-8772C59800C7}" destId="{96D25926-E66A-4A6A-B351-EC3FA7C3C4C2}" srcOrd="0" destOrd="0" presId="urn:microsoft.com/office/officeart/2005/8/layout/radial3"/>
    <dgm:cxn modelId="{FF944B43-BC8A-4AB5-B63A-2B5A01831DA3}" srcId="{D0940B23-8504-47FF-8E25-7177E0785534}" destId="{29439E03-2C20-4EF9-B804-736595E6B399}" srcOrd="13" destOrd="0" parTransId="{B8452E5F-80FE-46F8-A6ED-1F79A07100CA}" sibTransId="{DA9165AB-C39E-410B-8BC5-ACB5C3D41D87}"/>
    <dgm:cxn modelId="{2F37B763-15B2-4BB5-BA37-6FB15E5AFA2F}" type="presOf" srcId="{28B1C69D-654F-4A60-B1F6-9EF10BDD5E31}" destId="{6E494FF8-99B2-431A-AEDF-1D943C96D5FA}" srcOrd="0" destOrd="0" presId="urn:microsoft.com/office/officeart/2005/8/layout/radial3"/>
    <dgm:cxn modelId="{645909D8-9E30-4F85-9F1F-3E77B4A82DB3}" srcId="{D0940B23-8504-47FF-8E25-7177E0785534}" destId="{2D1E8167-993F-45C3-972C-0ED6A12A9C9B}" srcOrd="4" destOrd="0" parTransId="{9A564EEA-3550-4026-8A5C-BEAF1CB4CDAB}" sibTransId="{0BC7E268-50E3-44BF-A262-FEF5B739C2C6}"/>
    <dgm:cxn modelId="{0D5B34D5-A3E7-4762-83D2-429B775F3EE2}" srcId="{D0940B23-8504-47FF-8E25-7177E0785534}" destId="{DDC4D9A2-47E6-4DD8-81F9-E31C0B9B30DF}" srcOrd="6" destOrd="0" parTransId="{CE57FBEA-080C-4433-B4D1-2B996C376070}" sibTransId="{1096F619-3ACA-45F9-99B6-463E7305924D}"/>
    <dgm:cxn modelId="{BD9A7BB7-5B41-493E-B6F9-12459E3A82C7}" type="presOf" srcId="{61948814-257C-48CD-9E20-4703687DA7F9}" destId="{359BF940-AC35-418B-AED3-E47FB6769F90}" srcOrd="0" destOrd="0" presId="urn:microsoft.com/office/officeart/2005/8/layout/radial3"/>
    <dgm:cxn modelId="{3556437F-FB0F-48D1-B371-05025FCC9497}" type="presParOf" srcId="{A4E06EEC-B55C-4E52-9315-A733093FF271}" destId="{24FBA706-DF34-469E-9CE0-C786529AF957}" srcOrd="0" destOrd="0" presId="urn:microsoft.com/office/officeart/2005/8/layout/radial3"/>
    <dgm:cxn modelId="{C5241C2D-DBBB-4525-95E1-F9B09C4DA848}" type="presParOf" srcId="{24FBA706-DF34-469E-9CE0-C786529AF957}" destId="{A950C035-5B87-4B02-BF6F-00DD90FF8827}" srcOrd="0" destOrd="0" presId="urn:microsoft.com/office/officeart/2005/8/layout/radial3"/>
    <dgm:cxn modelId="{6149CA62-B86A-479E-B787-D51ED838E415}" type="presParOf" srcId="{24FBA706-DF34-469E-9CE0-C786529AF957}" destId="{6E494FF8-99B2-431A-AEDF-1D943C96D5FA}" srcOrd="1" destOrd="0" presId="urn:microsoft.com/office/officeart/2005/8/layout/radial3"/>
    <dgm:cxn modelId="{555B6DEA-B795-4057-879F-D28FAF6034C3}" type="presParOf" srcId="{24FBA706-DF34-469E-9CE0-C786529AF957}" destId="{64252632-3E87-4BCF-8AAE-B030469D56FB}" srcOrd="2" destOrd="0" presId="urn:microsoft.com/office/officeart/2005/8/layout/radial3"/>
    <dgm:cxn modelId="{AC88698D-9776-4C4B-8041-45499161A92F}" type="presParOf" srcId="{24FBA706-DF34-469E-9CE0-C786529AF957}" destId="{286FCFB5-7955-44CC-9409-53AB3219E324}" srcOrd="3" destOrd="0" presId="urn:microsoft.com/office/officeart/2005/8/layout/radial3"/>
    <dgm:cxn modelId="{9BB0B2F7-A176-44FF-B018-8AC0FA5AA9F4}" type="presParOf" srcId="{24FBA706-DF34-469E-9CE0-C786529AF957}" destId="{359BF940-AC35-418B-AED3-E47FB6769F90}" srcOrd="4" destOrd="0" presId="urn:microsoft.com/office/officeart/2005/8/layout/radial3"/>
    <dgm:cxn modelId="{3E3D568B-AEA0-433B-A90F-39D78B8B6AB9}" type="presParOf" srcId="{24FBA706-DF34-469E-9CE0-C786529AF957}" destId="{6B1AC2E3-7D29-4534-9961-8C4E2F262B1C}" srcOrd="5" destOrd="0" presId="urn:microsoft.com/office/officeart/2005/8/layout/radial3"/>
    <dgm:cxn modelId="{07CACBF0-47AE-40C0-A096-FB2BFFFDD725}" type="presParOf" srcId="{24FBA706-DF34-469E-9CE0-C786529AF957}" destId="{8B528EE3-BC22-4D43-BC09-2B50E95A6F22}" srcOrd="6" destOrd="0" presId="urn:microsoft.com/office/officeart/2005/8/layout/radial3"/>
    <dgm:cxn modelId="{0BE088D0-E085-4598-BAE3-F44C09CBEE6C}" type="presParOf" srcId="{24FBA706-DF34-469E-9CE0-C786529AF957}" destId="{C6E242F9-90CD-4366-832F-EA1028E42F3B}" srcOrd="7" destOrd="0" presId="urn:microsoft.com/office/officeart/2005/8/layout/radial3"/>
    <dgm:cxn modelId="{6F0AB870-D529-48C7-8249-EA2E76C59011}" type="presParOf" srcId="{24FBA706-DF34-469E-9CE0-C786529AF957}" destId="{DB36856A-FA0E-4374-8003-7283C75B3F0C}" srcOrd="8" destOrd="0" presId="urn:microsoft.com/office/officeart/2005/8/layout/radial3"/>
    <dgm:cxn modelId="{FF707B70-C56E-4DA3-8833-199AC69DA4A9}" type="presParOf" srcId="{24FBA706-DF34-469E-9CE0-C786529AF957}" destId="{474FB32F-E274-4AAB-8866-986B6314B5FC}" srcOrd="9" destOrd="0" presId="urn:microsoft.com/office/officeart/2005/8/layout/radial3"/>
    <dgm:cxn modelId="{EF9D18EF-2BA5-42B6-8454-77E588C8C40E}" type="presParOf" srcId="{24FBA706-DF34-469E-9CE0-C786529AF957}" destId="{8075F7F5-5861-4E06-A3E1-A798B897B7FA}" srcOrd="10" destOrd="0" presId="urn:microsoft.com/office/officeart/2005/8/layout/radial3"/>
    <dgm:cxn modelId="{781557CF-7355-4DB9-A4CA-0D82F7BEB935}" type="presParOf" srcId="{24FBA706-DF34-469E-9CE0-C786529AF957}" destId="{7D3EA063-5614-4207-AE9C-FB8395EAB4BE}" srcOrd="11" destOrd="0" presId="urn:microsoft.com/office/officeart/2005/8/layout/radial3"/>
    <dgm:cxn modelId="{DB2F676D-6A98-4C56-96B6-F246F1AD98E1}" type="presParOf" srcId="{24FBA706-DF34-469E-9CE0-C786529AF957}" destId="{DEE98329-89BD-4667-B042-A0873736FD7F}" srcOrd="12" destOrd="0" presId="urn:microsoft.com/office/officeart/2005/8/layout/radial3"/>
    <dgm:cxn modelId="{53D56CBF-8072-493F-AB41-A1BD9F64F657}" type="presParOf" srcId="{24FBA706-DF34-469E-9CE0-C786529AF957}" destId="{96D25926-E66A-4A6A-B351-EC3FA7C3C4C2}" srcOrd="13" destOrd="0" presId="urn:microsoft.com/office/officeart/2005/8/layout/radial3"/>
    <dgm:cxn modelId="{6D8D836F-1233-4F56-9767-8521DCD7ABC7}" type="presParOf" srcId="{24FBA706-DF34-469E-9CE0-C786529AF957}" destId="{E487407D-2D98-4790-8AC7-424A830D2851}" srcOrd="1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2EC11C5-D50B-4F55-A533-ECA3C20C1975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940B23-8504-47FF-8E25-7177E078553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SENSORS</a:t>
          </a:r>
          <a:endParaRPr lang="en-US" dirty="0">
            <a:solidFill>
              <a:schemeClr val="bg1"/>
            </a:solidFill>
          </a:endParaRPr>
        </a:p>
      </dgm:t>
    </dgm:pt>
    <dgm:pt modelId="{14E42B9D-4D05-4480-86FE-2DCA0BE6D9A5}" type="parTrans" cxnId="{2BF6914E-2A80-41BB-BEDD-8A54B18B9B4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5F826B3-C9BB-40B5-A29B-BCDCA3ED676D}" type="sibTrans" cxnId="{2BF6914E-2A80-41BB-BEDD-8A54B18B9B4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8B1C69D-654F-4A60-B1F6-9EF10BDD5E3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Light</a:t>
          </a:r>
          <a:endParaRPr lang="en-US" dirty="0">
            <a:solidFill>
              <a:schemeClr val="bg1"/>
            </a:solidFill>
          </a:endParaRPr>
        </a:p>
      </dgm:t>
    </dgm:pt>
    <dgm:pt modelId="{1C87ACFA-0203-40AA-A436-5C892D7592B1}" type="parTrans" cxnId="{6FA8775E-B9E0-4F5C-8CD7-94117580EDB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1F31C0C-83F5-47F1-84B9-EFC966A5B825}" type="sibTrans" cxnId="{6FA8775E-B9E0-4F5C-8CD7-94117580EDB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74D1135-892B-40D9-A9BA-3FBC753D57DC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Temperature</a:t>
          </a:r>
          <a:endParaRPr lang="en-US" dirty="0">
            <a:solidFill>
              <a:schemeClr val="bg1"/>
            </a:solidFill>
          </a:endParaRPr>
        </a:p>
      </dgm:t>
    </dgm:pt>
    <dgm:pt modelId="{C60D7DBD-2384-4E3D-AAD5-0C16FD285212}" type="parTrans" cxnId="{7CA0C07C-A062-488C-BEA1-928512D29C4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412E622-9325-4AF2-BF26-E1BCCB361126}" type="sibTrans" cxnId="{7CA0C07C-A062-488C-BEA1-928512D29C4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AEF8133-8716-4158-973E-920323DC3B70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Motion</a:t>
          </a:r>
          <a:endParaRPr lang="en-US" dirty="0">
            <a:solidFill>
              <a:schemeClr val="bg1"/>
            </a:solidFill>
          </a:endParaRPr>
        </a:p>
      </dgm:t>
    </dgm:pt>
    <dgm:pt modelId="{7F4A5DC6-C527-4808-AC70-68D2E94717CE}" type="parTrans" cxnId="{B1B32BC5-5BA4-423E-97A4-70149A1D1485}">
      <dgm:prSet/>
      <dgm:spPr/>
      <dgm:t>
        <a:bodyPr/>
        <a:lstStyle/>
        <a:p>
          <a:endParaRPr lang="en-US"/>
        </a:p>
      </dgm:t>
    </dgm:pt>
    <dgm:pt modelId="{66388F19-2A16-4791-8165-17992595F571}" type="sibTrans" cxnId="{B1B32BC5-5BA4-423E-97A4-70149A1D1485}">
      <dgm:prSet/>
      <dgm:spPr/>
      <dgm:t>
        <a:bodyPr/>
        <a:lstStyle/>
        <a:p>
          <a:endParaRPr lang="en-US"/>
        </a:p>
      </dgm:t>
    </dgm:pt>
    <dgm:pt modelId="{6B8244E5-7FB7-48B8-B19D-4D0613D3682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Humidity</a:t>
          </a:r>
          <a:endParaRPr lang="en-US" dirty="0">
            <a:solidFill>
              <a:schemeClr val="bg1"/>
            </a:solidFill>
          </a:endParaRPr>
        </a:p>
      </dgm:t>
    </dgm:pt>
    <dgm:pt modelId="{2A53C67E-1747-4B36-9DF2-159277100BDB}" type="parTrans" cxnId="{DBA13656-3449-4283-8918-D66E678E9169}">
      <dgm:prSet/>
      <dgm:spPr/>
      <dgm:t>
        <a:bodyPr/>
        <a:lstStyle/>
        <a:p>
          <a:endParaRPr lang="en-US"/>
        </a:p>
      </dgm:t>
    </dgm:pt>
    <dgm:pt modelId="{0BAE0DDF-60D0-45EA-98D7-D8FE5BE69356}" type="sibTrans" cxnId="{DBA13656-3449-4283-8918-D66E678E9169}">
      <dgm:prSet/>
      <dgm:spPr/>
      <dgm:t>
        <a:bodyPr/>
        <a:lstStyle/>
        <a:p>
          <a:endParaRPr lang="en-US"/>
        </a:p>
      </dgm:t>
    </dgm:pt>
    <dgm:pt modelId="{DA31DF9A-9B6A-4797-9887-85B72582930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Door</a:t>
          </a:r>
          <a:endParaRPr lang="en-US" dirty="0">
            <a:solidFill>
              <a:schemeClr val="bg1"/>
            </a:solidFill>
          </a:endParaRPr>
        </a:p>
      </dgm:t>
    </dgm:pt>
    <dgm:pt modelId="{300C81CF-F8DF-4741-98BA-58368EBB20A0}" type="sibTrans" cxnId="{B6C2164D-7CB1-4224-8435-903B39907F02}">
      <dgm:prSet/>
      <dgm:spPr/>
      <dgm:t>
        <a:bodyPr/>
        <a:lstStyle/>
        <a:p>
          <a:endParaRPr lang="en-US"/>
        </a:p>
      </dgm:t>
    </dgm:pt>
    <dgm:pt modelId="{794020BB-AA90-4206-983E-7984A0188236}" type="parTrans" cxnId="{B6C2164D-7CB1-4224-8435-903B39907F02}">
      <dgm:prSet/>
      <dgm:spPr/>
      <dgm:t>
        <a:bodyPr/>
        <a:lstStyle/>
        <a:p>
          <a:endParaRPr lang="en-US"/>
        </a:p>
      </dgm:t>
    </dgm:pt>
    <dgm:pt modelId="{3D133541-6078-4BED-92BA-5A062CF3CDB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Smoke</a:t>
          </a:r>
          <a:endParaRPr lang="en-US" dirty="0">
            <a:solidFill>
              <a:schemeClr val="bg1"/>
            </a:solidFill>
          </a:endParaRPr>
        </a:p>
      </dgm:t>
    </dgm:pt>
    <dgm:pt modelId="{F7116DC3-20DE-46DD-9D2E-61A1A55F8AD7}" type="parTrans" cxnId="{AA5E2777-E5B8-438F-AC24-87A0A78676C4}">
      <dgm:prSet/>
      <dgm:spPr/>
    </dgm:pt>
    <dgm:pt modelId="{5598CFC7-C8FB-4A5B-9D37-7FF68CEB5470}" type="sibTrans" cxnId="{AA5E2777-E5B8-438F-AC24-87A0A78676C4}">
      <dgm:prSet/>
      <dgm:spPr/>
    </dgm:pt>
    <dgm:pt modelId="{A4E06EEC-B55C-4E52-9315-A733093FF271}" type="pres">
      <dgm:prSet presAssocID="{12EC11C5-D50B-4F55-A533-ECA3C20C1975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4FBA706-DF34-469E-9CE0-C786529AF957}" type="pres">
      <dgm:prSet presAssocID="{12EC11C5-D50B-4F55-A533-ECA3C20C1975}" presName="radial" presStyleCnt="0">
        <dgm:presLayoutVars>
          <dgm:animLvl val="ctr"/>
        </dgm:presLayoutVars>
      </dgm:prSet>
      <dgm:spPr/>
    </dgm:pt>
    <dgm:pt modelId="{A950C035-5B87-4B02-BF6F-00DD90FF8827}" type="pres">
      <dgm:prSet presAssocID="{D0940B23-8504-47FF-8E25-7177E0785534}" presName="centerShape" presStyleLbl="vennNode1" presStyleIdx="0" presStyleCnt="7"/>
      <dgm:spPr/>
      <dgm:t>
        <a:bodyPr/>
        <a:lstStyle/>
        <a:p>
          <a:endParaRPr lang="en-US"/>
        </a:p>
      </dgm:t>
    </dgm:pt>
    <dgm:pt modelId="{6E494FF8-99B2-431A-AEDF-1D943C96D5FA}" type="pres">
      <dgm:prSet presAssocID="{28B1C69D-654F-4A60-B1F6-9EF10BDD5E31}" presName="node" presStyleLbl="venn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252632-3E87-4BCF-8AAE-B030469D56FB}" type="pres">
      <dgm:prSet presAssocID="{F74D1135-892B-40D9-A9BA-3FBC753D57DC}" presName="node" presStyleLbl="venn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5F680-6369-4144-A3AF-31651FB74D20}" type="pres">
      <dgm:prSet presAssocID="{EAEF8133-8716-4158-973E-920323DC3B70}" presName="node" presStyleLbl="venn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5E034A-3AEC-4A01-B76F-C48EF476514E}" type="pres">
      <dgm:prSet presAssocID="{DA31DF9A-9B6A-4797-9887-85B725829303}" presName="node" presStyleLbl="venn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94A726-65EF-41EA-887A-753DCB44B784}" type="pres">
      <dgm:prSet presAssocID="{6B8244E5-7FB7-48B8-B19D-4D0613D3682E}" presName="node" presStyleLbl="venn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005DD5-1B4B-4FCB-89E5-EEDC0EB0F223}" type="pres">
      <dgm:prSet presAssocID="{3D133541-6078-4BED-92BA-5A062CF3CDBB}" presName="node" presStyleLbl="venn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26E6B5B-283E-453B-9785-1DC96EC58237}" type="presOf" srcId="{6B8244E5-7FB7-48B8-B19D-4D0613D3682E}" destId="{8A94A726-65EF-41EA-887A-753DCB44B784}" srcOrd="0" destOrd="0" presId="urn:microsoft.com/office/officeart/2005/8/layout/radial3"/>
    <dgm:cxn modelId="{AA5E2777-E5B8-438F-AC24-87A0A78676C4}" srcId="{D0940B23-8504-47FF-8E25-7177E0785534}" destId="{3D133541-6078-4BED-92BA-5A062CF3CDBB}" srcOrd="5" destOrd="0" parTransId="{F7116DC3-20DE-46DD-9D2E-61A1A55F8AD7}" sibTransId="{5598CFC7-C8FB-4A5B-9D37-7FF68CEB5470}"/>
    <dgm:cxn modelId="{7C7DD9A1-D5EF-423C-B00A-39CFF057171B}" type="presOf" srcId="{28B1C69D-654F-4A60-B1F6-9EF10BDD5E31}" destId="{6E494FF8-99B2-431A-AEDF-1D943C96D5FA}" srcOrd="0" destOrd="0" presId="urn:microsoft.com/office/officeart/2005/8/layout/radial3"/>
    <dgm:cxn modelId="{B1B32BC5-5BA4-423E-97A4-70149A1D1485}" srcId="{D0940B23-8504-47FF-8E25-7177E0785534}" destId="{EAEF8133-8716-4158-973E-920323DC3B70}" srcOrd="2" destOrd="0" parTransId="{7F4A5DC6-C527-4808-AC70-68D2E94717CE}" sibTransId="{66388F19-2A16-4791-8165-17992595F571}"/>
    <dgm:cxn modelId="{B026D6C1-F719-4174-B1FC-445202B2704E}" type="presOf" srcId="{12EC11C5-D50B-4F55-A533-ECA3C20C1975}" destId="{A4E06EEC-B55C-4E52-9315-A733093FF271}" srcOrd="0" destOrd="0" presId="urn:microsoft.com/office/officeart/2005/8/layout/radial3"/>
    <dgm:cxn modelId="{23C00EF5-B3CF-42FE-B606-0E3C8E9FF355}" type="presOf" srcId="{3D133541-6078-4BED-92BA-5A062CF3CDBB}" destId="{F0005DD5-1B4B-4FCB-89E5-EEDC0EB0F223}" srcOrd="0" destOrd="0" presId="urn:microsoft.com/office/officeart/2005/8/layout/radial3"/>
    <dgm:cxn modelId="{17FD1AEF-F7FB-44A1-B457-185EAD2C853B}" type="presOf" srcId="{F74D1135-892B-40D9-A9BA-3FBC753D57DC}" destId="{64252632-3E87-4BCF-8AAE-B030469D56FB}" srcOrd="0" destOrd="0" presId="urn:microsoft.com/office/officeart/2005/8/layout/radial3"/>
    <dgm:cxn modelId="{6FA8775E-B9E0-4F5C-8CD7-94117580EDB8}" srcId="{D0940B23-8504-47FF-8E25-7177E0785534}" destId="{28B1C69D-654F-4A60-B1F6-9EF10BDD5E31}" srcOrd="0" destOrd="0" parTransId="{1C87ACFA-0203-40AA-A436-5C892D7592B1}" sibTransId="{31F31C0C-83F5-47F1-84B9-EFC966A5B825}"/>
    <dgm:cxn modelId="{4141C7D7-3BD7-4891-89A8-0FE6DBED5035}" type="presOf" srcId="{DA31DF9A-9B6A-4797-9887-85B725829303}" destId="{745E034A-3AEC-4A01-B76F-C48EF476514E}" srcOrd="0" destOrd="0" presId="urn:microsoft.com/office/officeart/2005/8/layout/radial3"/>
    <dgm:cxn modelId="{DBA13656-3449-4283-8918-D66E678E9169}" srcId="{D0940B23-8504-47FF-8E25-7177E0785534}" destId="{6B8244E5-7FB7-48B8-B19D-4D0613D3682E}" srcOrd="4" destOrd="0" parTransId="{2A53C67E-1747-4B36-9DF2-159277100BDB}" sibTransId="{0BAE0DDF-60D0-45EA-98D7-D8FE5BE69356}"/>
    <dgm:cxn modelId="{7CA0C07C-A062-488C-BEA1-928512D29C45}" srcId="{D0940B23-8504-47FF-8E25-7177E0785534}" destId="{F74D1135-892B-40D9-A9BA-3FBC753D57DC}" srcOrd="1" destOrd="0" parTransId="{C60D7DBD-2384-4E3D-AAD5-0C16FD285212}" sibTransId="{3412E622-9325-4AF2-BF26-E1BCCB361126}"/>
    <dgm:cxn modelId="{0176F267-9591-4288-B929-7DB3431395D8}" type="presOf" srcId="{EAEF8133-8716-4158-973E-920323DC3B70}" destId="{BF65F680-6369-4144-A3AF-31651FB74D20}" srcOrd="0" destOrd="0" presId="urn:microsoft.com/office/officeart/2005/8/layout/radial3"/>
    <dgm:cxn modelId="{2BF6914E-2A80-41BB-BEDD-8A54B18B9B40}" srcId="{12EC11C5-D50B-4F55-A533-ECA3C20C1975}" destId="{D0940B23-8504-47FF-8E25-7177E0785534}" srcOrd="0" destOrd="0" parTransId="{14E42B9D-4D05-4480-86FE-2DCA0BE6D9A5}" sibTransId="{35F826B3-C9BB-40B5-A29B-BCDCA3ED676D}"/>
    <dgm:cxn modelId="{B6C2164D-7CB1-4224-8435-903B39907F02}" srcId="{D0940B23-8504-47FF-8E25-7177E0785534}" destId="{DA31DF9A-9B6A-4797-9887-85B725829303}" srcOrd="3" destOrd="0" parTransId="{794020BB-AA90-4206-983E-7984A0188236}" sibTransId="{300C81CF-F8DF-4741-98BA-58368EBB20A0}"/>
    <dgm:cxn modelId="{10B43F31-3205-4621-B8D0-B8BC2669F890}" type="presOf" srcId="{D0940B23-8504-47FF-8E25-7177E0785534}" destId="{A950C035-5B87-4B02-BF6F-00DD90FF8827}" srcOrd="0" destOrd="0" presId="urn:microsoft.com/office/officeart/2005/8/layout/radial3"/>
    <dgm:cxn modelId="{9B1E31A2-A040-4752-9F3C-A695F90F659F}" type="presParOf" srcId="{A4E06EEC-B55C-4E52-9315-A733093FF271}" destId="{24FBA706-DF34-469E-9CE0-C786529AF957}" srcOrd="0" destOrd="0" presId="urn:microsoft.com/office/officeart/2005/8/layout/radial3"/>
    <dgm:cxn modelId="{FB9E6F61-E4EA-47B5-9B1F-9B61DA8C9C2C}" type="presParOf" srcId="{24FBA706-DF34-469E-9CE0-C786529AF957}" destId="{A950C035-5B87-4B02-BF6F-00DD90FF8827}" srcOrd="0" destOrd="0" presId="urn:microsoft.com/office/officeart/2005/8/layout/radial3"/>
    <dgm:cxn modelId="{A130BF01-5269-45E6-906D-93CFA41896F0}" type="presParOf" srcId="{24FBA706-DF34-469E-9CE0-C786529AF957}" destId="{6E494FF8-99B2-431A-AEDF-1D943C96D5FA}" srcOrd="1" destOrd="0" presId="urn:microsoft.com/office/officeart/2005/8/layout/radial3"/>
    <dgm:cxn modelId="{43757693-8941-49E6-A736-5C33A3E91CD7}" type="presParOf" srcId="{24FBA706-DF34-469E-9CE0-C786529AF957}" destId="{64252632-3E87-4BCF-8AAE-B030469D56FB}" srcOrd="2" destOrd="0" presId="urn:microsoft.com/office/officeart/2005/8/layout/radial3"/>
    <dgm:cxn modelId="{6DED8DE0-E36F-4784-92CC-F52DB9E10786}" type="presParOf" srcId="{24FBA706-DF34-469E-9CE0-C786529AF957}" destId="{BF65F680-6369-4144-A3AF-31651FB74D20}" srcOrd="3" destOrd="0" presId="urn:microsoft.com/office/officeart/2005/8/layout/radial3"/>
    <dgm:cxn modelId="{7DBB27E5-6901-4AB8-A1D8-A6C1DC95F4A0}" type="presParOf" srcId="{24FBA706-DF34-469E-9CE0-C786529AF957}" destId="{745E034A-3AEC-4A01-B76F-C48EF476514E}" srcOrd="4" destOrd="0" presId="urn:microsoft.com/office/officeart/2005/8/layout/radial3"/>
    <dgm:cxn modelId="{9B35D87B-FC12-4E5B-82A4-EDFF90DE43EF}" type="presParOf" srcId="{24FBA706-DF34-469E-9CE0-C786529AF957}" destId="{8A94A726-65EF-41EA-887A-753DCB44B784}" srcOrd="5" destOrd="0" presId="urn:microsoft.com/office/officeart/2005/8/layout/radial3"/>
    <dgm:cxn modelId="{6C6150D6-66D5-405F-A454-1908C60BE69A}" type="presParOf" srcId="{24FBA706-DF34-469E-9CE0-C786529AF957}" destId="{F0005DD5-1B4B-4FCB-89E5-EEDC0EB0F223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2EC11C5-D50B-4F55-A533-ECA3C20C1975}" type="doc">
      <dgm:prSet loTypeId="urn:microsoft.com/office/officeart/2005/8/layout/default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A74B4AA-40C3-4D23-BD7A-16D60F186E93}">
      <dgm:prSet phldrT="[Text]"/>
      <dgm:spPr/>
      <dgm:t>
        <a:bodyPr/>
        <a:lstStyle/>
        <a:p>
          <a:r>
            <a:rPr lang="en-US" dirty="0" smtClean="0"/>
            <a:t>HTML</a:t>
          </a:r>
          <a:endParaRPr lang="en-US" dirty="0"/>
        </a:p>
      </dgm:t>
    </dgm:pt>
    <dgm:pt modelId="{713D7453-7A67-4666-9E1C-43A353860AC2}" type="parTrans" cxnId="{A7F849DF-E233-466A-A345-3C2E18AD3F7F}">
      <dgm:prSet/>
      <dgm:spPr/>
      <dgm:t>
        <a:bodyPr/>
        <a:lstStyle/>
        <a:p>
          <a:endParaRPr lang="en-US"/>
        </a:p>
      </dgm:t>
    </dgm:pt>
    <dgm:pt modelId="{CF0389D0-E581-4DC6-84AF-894DE0563D1F}" type="sibTrans" cxnId="{A7F849DF-E233-466A-A345-3C2E18AD3F7F}">
      <dgm:prSet/>
      <dgm:spPr/>
      <dgm:t>
        <a:bodyPr/>
        <a:lstStyle/>
        <a:p>
          <a:endParaRPr lang="en-US"/>
        </a:p>
      </dgm:t>
    </dgm:pt>
    <dgm:pt modelId="{A9FF7E90-A2D8-4F69-AEC5-2CDA21D66E32}">
      <dgm:prSet phldrT="[Text]"/>
      <dgm:spPr/>
      <dgm:t>
        <a:bodyPr/>
        <a:lstStyle/>
        <a:p>
          <a:r>
            <a:rPr lang="en-US" dirty="0" smtClean="0"/>
            <a:t>CSS</a:t>
          </a:r>
          <a:endParaRPr lang="en-US" dirty="0"/>
        </a:p>
      </dgm:t>
    </dgm:pt>
    <dgm:pt modelId="{1ED598E7-F8C9-4E57-B298-473AE7006FE1}" type="parTrans" cxnId="{D5551882-A89B-4C82-911C-2E46866E3088}">
      <dgm:prSet/>
      <dgm:spPr/>
      <dgm:t>
        <a:bodyPr/>
        <a:lstStyle/>
        <a:p>
          <a:endParaRPr lang="en-US"/>
        </a:p>
      </dgm:t>
    </dgm:pt>
    <dgm:pt modelId="{5EF94DC8-892D-4819-9E48-596483B5FCF6}" type="sibTrans" cxnId="{D5551882-A89B-4C82-911C-2E46866E3088}">
      <dgm:prSet/>
      <dgm:spPr/>
      <dgm:t>
        <a:bodyPr/>
        <a:lstStyle/>
        <a:p>
          <a:endParaRPr lang="en-US"/>
        </a:p>
      </dgm:t>
    </dgm:pt>
    <dgm:pt modelId="{A89F9989-81F9-45CA-BF22-D9AB8CD5ADCD}">
      <dgm:prSet phldrT="[Text]"/>
      <dgm:spPr/>
      <dgm:t>
        <a:bodyPr/>
        <a:lstStyle/>
        <a:p>
          <a:r>
            <a:rPr lang="en-US" dirty="0" smtClean="0"/>
            <a:t>JAVASCRIPT </a:t>
          </a:r>
          <a:br>
            <a:rPr lang="en-US" dirty="0" smtClean="0"/>
          </a:br>
          <a:r>
            <a:rPr lang="en-US" dirty="0" smtClean="0"/>
            <a:t>&amp; </a:t>
          </a:r>
          <a:br>
            <a:rPr lang="en-US" dirty="0" smtClean="0"/>
          </a:br>
          <a:r>
            <a:rPr lang="en-US" dirty="0" smtClean="0"/>
            <a:t>JQUERY</a:t>
          </a:r>
          <a:endParaRPr lang="en-US" dirty="0"/>
        </a:p>
      </dgm:t>
    </dgm:pt>
    <dgm:pt modelId="{1055BEAB-D154-42EE-90C1-1EE227C8A6F8}" type="parTrans" cxnId="{693890D7-3061-4B4B-9775-8BA862E2F9C5}">
      <dgm:prSet/>
      <dgm:spPr/>
      <dgm:t>
        <a:bodyPr/>
        <a:lstStyle/>
        <a:p>
          <a:endParaRPr lang="en-US"/>
        </a:p>
      </dgm:t>
    </dgm:pt>
    <dgm:pt modelId="{40B85524-DDF3-4045-8C0F-B833CD415AC6}" type="sibTrans" cxnId="{693890D7-3061-4B4B-9775-8BA862E2F9C5}">
      <dgm:prSet/>
      <dgm:spPr/>
      <dgm:t>
        <a:bodyPr/>
        <a:lstStyle/>
        <a:p>
          <a:endParaRPr lang="en-US"/>
        </a:p>
      </dgm:t>
    </dgm:pt>
    <dgm:pt modelId="{8C051F2B-9D2D-4780-8000-DBA036C839CE}">
      <dgm:prSet phldrT="[Text]"/>
      <dgm:spPr/>
      <dgm:t>
        <a:bodyPr/>
        <a:lstStyle/>
        <a:p>
          <a:r>
            <a:rPr lang="en-US" dirty="0" smtClean="0"/>
            <a:t>PHP</a:t>
          </a:r>
          <a:endParaRPr lang="en-US" dirty="0"/>
        </a:p>
      </dgm:t>
    </dgm:pt>
    <dgm:pt modelId="{892F18AF-36CB-4053-AC29-1EC6F8F1258A}" type="parTrans" cxnId="{47E3E3AC-80A2-49B8-8E8C-BB79801A33CA}">
      <dgm:prSet/>
      <dgm:spPr/>
      <dgm:t>
        <a:bodyPr/>
        <a:lstStyle/>
        <a:p>
          <a:endParaRPr lang="en-US"/>
        </a:p>
      </dgm:t>
    </dgm:pt>
    <dgm:pt modelId="{B972CBE5-3AB8-492D-9BD0-F01B2A37014F}" type="sibTrans" cxnId="{47E3E3AC-80A2-49B8-8E8C-BB79801A33CA}">
      <dgm:prSet/>
      <dgm:spPr/>
      <dgm:t>
        <a:bodyPr/>
        <a:lstStyle/>
        <a:p>
          <a:endParaRPr lang="en-US"/>
        </a:p>
      </dgm:t>
    </dgm:pt>
    <dgm:pt modelId="{6FFE66F1-B3B2-4B2F-A446-85E2A7A8BBA6}">
      <dgm:prSet phldrT="[Text]"/>
      <dgm:spPr/>
      <dgm:t>
        <a:bodyPr/>
        <a:lstStyle/>
        <a:p>
          <a:r>
            <a:rPr lang="en-US" dirty="0" smtClean="0"/>
            <a:t>MySQL</a:t>
          </a:r>
          <a:endParaRPr lang="en-US" dirty="0"/>
        </a:p>
      </dgm:t>
    </dgm:pt>
    <dgm:pt modelId="{1DF17208-505B-4523-8482-8822E005ECFF}" type="parTrans" cxnId="{9A27D22E-3CB5-4034-8D61-84BB120F0B2D}">
      <dgm:prSet/>
      <dgm:spPr/>
      <dgm:t>
        <a:bodyPr/>
        <a:lstStyle/>
        <a:p>
          <a:endParaRPr lang="en-US"/>
        </a:p>
      </dgm:t>
    </dgm:pt>
    <dgm:pt modelId="{E6DF8F4F-AC0D-49A2-BFD0-8B8796A70D67}" type="sibTrans" cxnId="{9A27D22E-3CB5-4034-8D61-84BB120F0B2D}">
      <dgm:prSet/>
      <dgm:spPr/>
      <dgm:t>
        <a:bodyPr/>
        <a:lstStyle/>
        <a:p>
          <a:endParaRPr lang="en-US"/>
        </a:p>
      </dgm:t>
    </dgm:pt>
    <dgm:pt modelId="{D0940B23-8504-47FF-8E25-7177E0785534}">
      <dgm:prSet phldrT="[Text]"/>
      <dgm:spPr/>
      <dgm:t>
        <a:bodyPr/>
        <a:lstStyle/>
        <a:p>
          <a:r>
            <a:rPr lang="en-US" dirty="0" smtClean="0"/>
            <a:t>PYTHON</a:t>
          </a:r>
          <a:endParaRPr lang="en-US" dirty="0"/>
        </a:p>
      </dgm:t>
    </dgm:pt>
    <dgm:pt modelId="{14E42B9D-4D05-4480-86FE-2DCA0BE6D9A5}" type="parTrans" cxnId="{2BF6914E-2A80-41BB-BEDD-8A54B18B9B40}">
      <dgm:prSet/>
      <dgm:spPr/>
      <dgm:t>
        <a:bodyPr/>
        <a:lstStyle/>
        <a:p>
          <a:endParaRPr lang="en-US"/>
        </a:p>
      </dgm:t>
    </dgm:pt>
    <dgm:pt modelId="{35F826B3-C9BB-40B5-A29B-BCDCA3ED676D}" type="sibTrans" cxnId="{2BF6914E-2A80-41BB-BEDD-8A54B18B9B40}">
      <dgm:prSet/>
      <dgm:spPr/>
      <dgm:t>
        <a:bodyPr/>
        <a:lstStyle/>
        <a:p>
          <a:endParaRPr lang="en-US"/>
        </a:p>
      </dgm:t>
    </dgm:pt>
    <dgm:pt modelId="{E74D8E9A-AA01-4A86-8376-B6C7495775AA}">
      <dgm:prSet phldrT="[Text]"/>
      <dgm:spPr/>
      <dgm:t>
        <a:bodyPr/>
        <a:lstStyle/>
        <a:p>
          <a:r>
            <a:rPr lang="en-US" dirty="0" smtClean="0"/>
            <a:t>LINUX SHELL</a:t>
          </a:r>
          <a:endParaRPr lang="en-US" dirty="0"/>
        </a:p>
      </dgm:t>
    </dgm:pt>
    <dgm:pt modelId="{69F466DC-DD8C-483E-96EC-278D8BA46A9B}" type="parTrans" cxnId="{B1C222E6-5205-4182-B5D9-45E3E2232269}">
      <dgm:prSet/>
      <dgm:spPr/>
      <dgm:t>
        <a:bodyPr/>
        <a:lstStyle/>
        <a:p>
          <a:endParaRPr lang="en-US"/>
        </a:p>
      </dgm:t>
    </dgm:pt>
    <dgm:pt modelId="{ACEF7619-AA9A-4AE0-B4CE-EF33244ED6F4}" type="sibTrans" cxnId="{B1C222E6-5205-4182-B5D9-45E3E2232269}">
      <dgm:prSet/>
      <dgm:spPr/>
      <dgm:t>
        <a:bodyPr/>
        <a:lstStyle/>
        <a:p>
          <a:endParaRPr lang="en-US"/>
        </a:p>
      </dgm:t>
    </dgm:pt>
    <dgm:pt modelId="{C562F6C6-7AE9-4EA8-95BF-DCE10CEF6497}">
      <dgm:prSet phldrT="[Text]"/>
      <dgm:spPr/>
      <dgm:t>
        <a:bodyPr/>
        <a:lstStyle/>
        <a:p>
          <a:r>
            <a:rPr lang="en-IN" dirty="0" smtClean="0"/>
            <a:t>C++</a:t>
          </a:r>
          <a:endParaRPr lang="en-US" dirty="0"/>
        </a:p>
      </dgm:t>
    </dgm:pt>
    <dgm:pt modelId="{65DDE41D-1A29-4611-BA45-5504D3E7D65D}" type="parTrans" cxnId="{88B21B7E-D1D3-4FE7-96F3-2CE1395C745B}">
      <dgm:prSet/>
      <dgm:spPr/>
      <dgm:t>
        <a:bodyPr/>
        <a:lstStyle/>
        <a:p>
          <a:endParaRPr lang="en-US"/>
        </a:p>
      </dgm:t>
    </dgm:pt>
    <dgm:pt modelId="{8BE28D9F-C8D6-43D1-BBE5-FD41504D3FA5}" type="sibTrans" cxnId="{88B21B7E-D1D3-4FE7-96F3-2CE1395C745B}">
      <dgm:prSet/>
      <dgm:spPr/>
      <dgm:t>
        <a:bodyPr/>
        <a:lstStyle/>
        <a:p>
          <a:endParaRPr lang="en-US"/>
        </a:p>
      </dgm:t>
    </dgm:pt>
    <dgm:pt modelId="{D3E7F6AD-5637-4A7A-B352-06D22E113A4A}" type="pres">
      <dgm:prSet presAssocID="{12EC11C5-D50B-4F55-A533-ECA3C20C197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8AB806-3D66-433C-953D-20677933DB76}" type="pres">
      <dgm:prSet presAssocID="{D0940B23-8504-47FF-8E25-7177E0785534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E27F7-16BD-4298-8124-54080B37867A}" type="pres">
      <dgm:prSet presAssocID="{35F826B3-C9BB-40B5-A29B-BCDCA3ED676D}" presName="sibTrans" presStyleCnt="0"/>
      <dgm:spPr/>
    </dgm:pt>
    <dgm:pt modelId="{2525EAF9-6BEE-48E0-B4C1-60B33A2BD52C}" type="pres">
      <dgm:prSet presAssocID="{C562F6C6-7AE9-4EA8-95BF-DCE10CEF6497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4D374E-22EE-4A9C-872A-B79ECD7E791E}" type="pres">
      <dgm:prSet presAssocID="{8BE28D9F-C8D6-43D1-BBE5-FD41504D3FA5}" presName="sibTrans" presStyleCnt="0"/>
      <dgm:spPr/>
    </dgm:pt>
    <dgm:pt modelId="{455CE014-9541-4C2D-A0C7-3245506E0C2C}" type="pres">
      <dgm:prSet presAssocID="{E74D8E9A-AA01-4A86-8376-B6C7495775AA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0EE555-A98E-4019-A88C-DB1606055CDB}" type="pres">
      <dgm:prSet presAssocID="{ACEF7619-AA9A-4AE0-B4CE-EF33244ED6F4}" presName="sibTrans" presStyleCnt="0"/>
      <dgm:spPr/>
    </dgm:pt>
    <dgm:pt modelId="{6489B53D-7BBB-4695-A3BB-433384698C5A}" type="pres">
      <dgm:prSet presAssocID="{4A74B4AA-40C3-4D23-BD7A-16D60F186E93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81FE3E-9D8D-4A61-BCF4-DFA971E11FA7}" type="pres">
      <dgm:prSet presAssocID="{CF0389D0-E581-4DC6-84AF-894DE0563D1F}" presName="sibTrans" presStyleCnt="0"/>
      <dgm:spPr/>
    </dgm:pt>
    <dgm:pt modelId="{BE465266-376C-4590-BC91-79CFDB680FE5}" type="pres">
      <dgm:prSet presAssocID="{A9FF7E90-A2D8-4F69-AEC5-2CDA21D66E32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9C055D-3B8C-4521-ACEA-C91660992153}" type="pres">
      <dgm:prSet presAssocID="{5EF94DC8-892D-4819-9E48-596483B5FCF6}" presName="sibTrans" presStyleCnt="0"/>
      <dgm:spPr/>
    </dgm:pt>
    <dgm:pt modelId="{B053C7FC-BBC2-4679-85AF-F2A598CEB1BD}" type="pres">
      <dgm:prSet presAssocID="{A89F9989-81F9-45CA-BF22-D9AB8CD5ADCD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7FB14D-7878-4CB8-97BA-34298D04E116}" type="pres">
      <dgm:prSet presAssocID="{40B85524-DDF3-4045-8C0F-B833CD415AC6}" presName="sibTrans" presStyleCnt="0"/>
      <dgm:spPr/>
    </dgm:pt>
    <dgm:pt modelId="{184EE3E7-4C55-4508-AB9B-18FF89D7D7B8}" type="pres">
      <dgm:prSet presAssocID="{8C051F2B-9D2D-4780-8000-DBA036C839CE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87607B-99BA-4EF6-8E4C-60A920D4F0F4}" type="pres">
      <dgm:prSet presAssocID="{B972CBE5-3AB8-492D-9BD0-F01B2A37014F}" presName="sibTrans" presStyleCnt="0"/>
      <dgm:spPr/>
    </dgm:pt>
    <dgm:pt modelId="{EE801EF7-9362-423C-A804-8A17948CF62F}" type="pres">
      <dgm:prSet presAssocID="{6FFE66F1-B3B2-4B2F-A446-85E2A7A8BBA6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1890DA-CD49-406A-A941-7AF58908060D}" type="presOf" srcId="{12EC11C5-D50B-4F55-A533-ECA3C20C1975}" destId="{D3E7F6AD-5637-4A7A-B352-06D22E113A4A}" srcOrd="0" destOrd="0" presId="urn:microsoft.com/office/officeart/2005/8/layout/default"/>
    <dgm:cxn modelId="{C3C4FAA2-8A04-4073-BC09-1E9CCF587AD0}" type="presOf" srcId="{D0940B23-8504-47FF-8E25-7177E0785534}" destId="{468AB806-3D66-433C-953D-20677933DB76}" srcOrd="0" destOrd="0" presId="urn:microsoft.com/office/officeart/2005/8/layout/default"/>
    <dgm:cxn modelId="{AB13DEC1-FE12-41E6-AC5B-0945592A70EB}" type="presOf" srcId="{E74D8E9A-AA01-4A86-8376-B6C7495775AA}" destId="{455CE014-9541-4C2D-A0C7-3245506E0C2C}" srcOrd="0" destOrd="0" presId="urn:microsoft.com/office/officeart/2005/8/layout/default"/>
    <dgm:cxn modelId="{D5551882-A89B-4C82-911C-2E46866E3088}" srcId="{12EC11C5-D50B-4F55-A533-ECA3C20C1975}" destId="{A9FF7E90-A2D8-4F69-AEC5-2CDA21D66E32}" srcOrd="4" destOrd="0" parTransId="{1ED598E7-F8C9-4E57-B298-473AE7006FE1}" sibTransId="{5EF94DC8-892D-4819-9E48-596483B5FCF6}"/>
    <dgm:cxn modelId="{09EE5EDB-5BDD-44F5-AFF9-63B4A6C64F38}" type="presOf" srcId="{A9FF7E90-A2D8-4F69-AEC5-2CDA21D66E32}" destId="{BE465266-376C-4590-BC91-79CFDB680FE5}" srcOrd="0" destOrd="0" presId="urn:microsoft.com/office/officeart/2005/8/layout/default"/>
    <dgm:cxn modelId="{9A27D22E-3CB5-4034-8D61-84BB120F0B2D}" srcId="{12EC11C5-D50B-4F55-A533-ECA3C20C1975}" destId="{6FFE66F1-B3B2-4B2F-A446-85E2A7A8BBA6}" srcOrd="7" destOrd="0" parTransId="{1DF17208-505B-4523-8482-8822E005ECFF}" sibTransId="{E6DF8F4F-AC0D-49A2-BFD0-8B8796A70D67}"/>
    <dgm:cxn modelId="{F5687B7E-C338-47FF-89C6-AC3DC8409F05}" type="presOf" srcId="{C562F6C6-7AE9-4EA8-95BF-DCE10CEF6497}" destId="{2525EAF9-6BEE-48E0-B4C1-60B33A2BD52C}" srcOrd="0" destOrd="0" presId="urn:microsoft.com/office/officeart/2005/8/layout/default"/>
    <dgm:cxn modelId="{47E3E3AC-80A2-49B8-8E8C-BB79801A33CA}" srcId="{12EC11C5-D50B-4F55-A533-ECA3C20C1975}" destId="{8C051F2B-9D2D-4780-8000-DBA036C839CE}" srcOrd="6" destOrd="0" parTransId="{892F18AF-36CB-4053-AC29-1EC6F8F1258A}" sibTransId="{B972CBE5-3AB8-492D-9BD0-F01B2A37014F}"/>
    <dgm:cxn modelId="{D971066E-AC6E-48DA-BC79-B92650E7FFBB}" type="presOf" srcId="{8C051F2B-9D2D-4780-8000-DBA036C839CE}" destId="{184EE3E7-4C55-4508-AB9B-18FF89D7D7B8}" srcOrd="0" destOrd="0" presId="urn:microsoft.com/office/officeart/2005/8/layout/default"/>
    <dgm:cxn modelId="{546B201B-BD3C-4615-A521-411229EA5578}" type="presOf" srcId="{A89F9989-81F9-45CA-BF22-D9AB8CD5ADCD}" destId="{B053C7FC-BBC2-4679-85AF-F2A598CEB1BD}" srcOrd="0" destOrd="0" presId="urn:microsoft.com/office/officeart/2005/8/layout/default"/>
    <dgm:cxn modelId="{D6666A53-A312-4CBF-A784-64DC799935C5}" type="presOf" srcId="{4A74B4AA-40C3-4D23-BD7A-16D60F186E93}" destId="{6489B53D-7BBB-4695-A3BB-433384698C5A}" srcOrd="0" destOrd="0" presId="urn:microsoft.com/office/officeart/2005/8/layout/default"/>
    <dgm:cxn modelId="{0910DD0A-819C-4331-955C-6BAEBF6F7BAA}" type="presOf" srcId="{6FFE66F1-B3B2-4B2F-A446-85E2A7A8BBA6}" destId="{EE801EF7-9362-423C-A804-8A17948CF62F}" srcOrd="0" destOrd="0" presId="urn:microsoft.com/office/officeart/2005/8/layout/default"/>
    <dgm:cxn modelId="{A7F849DF-E233-466A-A345-3C2E18AD3F7F}" srcId="{12EC11C5-D50B-4F55-A533-ECA3C20C1975}" destId="{4A74B4AA-40C3-4D23-BD7A-16D60F186E93}" srcOrd="3" destOrd="0" parTransId="{713D7453-7A67-4666-9E1C-43A353860AC2}" sibTransId="{CF0389D0-E581-4DC6-84AF-894DE0563D1F}"/>
    <dgm:cxn modelId="{B1C222E6-5205-4182-B5D9-45E3E2232269}" srcId="{12EC11C5-D50B-4F55-A533-ECA3C20C1975}" destId="{E74D8E9A-AA01-4A86-8376-B6C7495775AA}" srcOrd="2" destOrd="0" parTransId="{69F466DC-DD8C-483E-96EC-278D8BA46A9B}" sibTransId="{ACEF7619-AA9A-4AE0-B4CE-EF33244ED6F4}"/>
    <dgm:cxn modelId="{88B21B7E-D1D3-4FE7-96F3-2CE1395C745B}" srcId="{12EC11C5-D50B-4F55-A533-ECA3C20C1975}" destId="{C562F6C6-7AE9-4EA8-95BF-DCE10CEF6497}" srcOrd="1" destOrd="0" parTransId="{65DDE41D-1A29-4611-BA45-5504D3E7D65D}" sibTransId="{8BE28D9F-C8D6-43D1-BBE5-FD41504D3FA5}"/>
    <dgm:cxn modelId="{2BF6914E-2A80-41BB-BEDD-8A54B18B9B40}" srcId="{12EC11C5-D50B-4F55-A533-ECA3C20C1975}" destId="{D0940B23-8504-47FF-8E25-7177E0785534}" srcOrd="0" destOrd="0" parTransId="{14E42B9D-4D05-4480-86FE-2DCA0BE6D9A5}" sibTransId="{35F826B3-C9BB-40B5-A29B-BCDCA3ED676D}"/>
    <dgm:cxn modelId="{693890D7-3061-4B4B-9775-8BA862E2F9C5}" srcId="{12EC11C5-D50B-4F55-A533-ECA3C20C1975}" destId="{A89F9989-81F9-45CA-BF22-D9AB8CD5ADCD}" srcOrd="5" destOrd="0" parTransId="{1055BEAB-D154-42EE-90C1-1EE227C8A6F8}" sibTransId="{40B85524-DDF3-4045-8C0F-B833CD415AC6}"/>
    <dgm:cxn modelId="{01A2709C-C503-49CB-8530-6914C0325FE9}" type="presParOf" srcId="{D3E7F6AD-5637-4A7A-B352-06D22E113A4A}" destId="{468AB806-3D66-433C-953D-20677933DB76}" srcOrd="0" destOrd="0" presId="urn:microsoft.com/office/officeart/2005/8/layout/default"/>
    <dgm:cxn modelId="{51F2A0E5-9B04-4AD4-A9C7-C4545DC6EE75}" type="presParOf" srcId="{D3E7F6AD-5637-4A7A-B352-06D22E113A4A}" destId="{5B1E27F7-16BD-4298-8124-54080B37867A}" srcOrd="1" destOrd="0" presId="urn:microsoft.com/office/officeart/2005/8/layout/default"/>
    <dgm:cxn modelId="{2B000C6F-A301-4043-9961-FB9E3C09D503}" type="presParOf" srcId="{D3E7F6AD-5637-4A7A-B352-06D22E113A4A}" destId="{2525EAF9-6BEE-48E0-B4C1-60B33A2BD52C}" srcOrd="2" destOrd="0" presId="urn:microsoft.com/office/officeart/2005/8/layout/default"/>
    <dgm:cxn modelId="{05F2B24F-768B-4EC7-9DD2-B6F0B921FF87}" type="presParOf" srcId="{D3E7F6AD-5637-4A7A-B352-06D22E113A4A}" destId="{E64D374E-22EE-4A9C-872A-B79ECD7E791E}" srcOrd="3" destOrd="0" presId="urn:microsoft.com/office/officeart/2005/8/layout/default"/>
    <dgm:cxn modelId="{C6A44722-2B87-4DC5-93C7-3B3D22309CCC}" type="presParOf" srcId="{D3E7F6AD-5637-4A7A-B352-06D22E113A4A}" destId="{455CE014-9541-4C2D-A0C7-3245506E0C2C}" srcOrd="4" destOrd="0" presId="urn:microsoft.com/office/officeart/2005/8/layout/default"/>
    <dgm:cxn modelId="{F0F3C71D-3668-47DF-AE02-C7C16AB7568E}" type="presParOf" srcId="{D3E7F6AD-5637-4A7A-B352-06D22E113A4A}" destId="{170EE555-A98E-4019-A88C-DB1606055CDB}" srcOrd="5" destOrd="0" presId="urn:microsoft.com/office/officeart/2005/8/layout/default"/>
    <dgm:cxn modelId="{7526AAFA-DF8E-47E6-A5DE-786B3FFFD92F}" type="presParOf" srcId="{D3E7F6AD-5637-4A7A-B352-06D22E113A4A}" destId="{6489B53D-7BBB-4695-A3BB-433384698C5A}" srcOrd="6" destOrd="0" presId="urn:microsoft.com/office/officeart/2005/8/layout/default"/>
    <dgm:cxn modelId="{8255CD20-1187-421F-BB9B-44CCD06DF262}" type="presParOf" srcId="{D3E7F6AD-5637-4A7A-B352-06D22E113A4A}" destId="{C481FE3E-9D8D-4A61-BCF4-DFA971E11FA7}" srcOrd="7" destOrd="0" presId="urn:microsoft.com/office/officeart/2005/8/layout/default"/>
    <dgm:cxn modelId="{61B5A4DC-D294-4C26-AB99-814126C08E8D}" type="presParOf" srcId="{D3E7F6AD-5637-4A7A-B352-06D22E113A4A}" destId="{BE465266-376C-4590-BC91-79CFDB680FE5}" srcOrd="8" destOrd="0" presId="urn:microsoft.com/office/officeart/2005/8/layout/default"/>
    <dgm:cxn modelId="{AA436FA9-EEDB-44C0-8E91-340B15787D2B}" type="presParOf" srcId="{D3E7F6AD-5637-4A7A-B352-06D22E113A4A}" destId="{169C055D-3B8C-4521-ACEA-C91660992153}" srcOrd="9" destOrd="0" presId="urn:microsoft.com/office/officeart/2005/8/layout/default"/>
    <dgm:cxn modelId="{7930D651-43DF-4CEB-B232-2B64AA925BE9}" type="presParOf" srcId="{D3E7F6AD-5637-4A7A-B352-06D22E113A4A}" destId="{B053C7FC-BBC2-4679-85AF-F2A598CEB1BD}" srcOrd="10" destOrd="0" presId="urn:microsoft.com/office/officeart/2005/8/layout/default"/>
    <dgm:cxn modelId="{F57C4300-0F0A-409F-9969-6813C5A68051}" type="presParOf" srcId="{D3E7F6AD-5637-4A7A-B352-06D22E113A4A}" destId="{AE7FB14D-7878-4CB8-97BA-34298D04E116}" srcOrd="11" destOrd="0" presId="urn:microsoft.com/office/officeart/2005/8/layout/default"/>
    <dgm:cxn modelId="{238B7689-78F0-4272-8046-724F1588B171}" type="presParOf" srcId="{D3E7F6AD-5637-4A7A-B352-06D22E113A4A}" destId="{184EE3E7-4C55-4508-AB9B-18FF89D7D7B8}" srcOrd="12" destOrd="0" presId="urn:microsoft.com/office/officeart/2005/8/layout/default"/>
    <dgm:cxn modelId="{94F94101-FF11-4532-87DF-A47345D92326}" type="presParOf" srcId="{D3E7F6AD-5637-4A7A-B352-06D22E113A4A}" destId="{9787607B-99BA-4EF6-8E4C-60A920D4F0F4}" srcOrd="13" destOrd="0" presId="urn:microsoft.com/office/officeart/2005/8/layout/default"/>
    <dgm:cxn modelId="{ACD06823-9127-4277-AE4C-A4DE8CFF780D}" type="presParOf" srcId="{D3E7F6AD-5637-4A7A-B352-06D22E113A4A}" destId="{EE801EF7-9362-423C-A804-8A17948CF62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321AE1-E0BE-44B9-AF80-BA9F557D263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6616F6-6A87-4768-9E40-B550036548C2}">
      <dgm:prSet phldrT="[Text]" custT="1"/>
      <dgm:spPr>
        <a:effectLst>
          <a:softEdge rad="63500"/>
        </a:effectLst>
      </dgm:spPr>
      <dgm:t>
        <a:bodyPr/>
        <a:lstStyle/>
        <a:p>
          <a:r>
            <a:rPr lang="en-US" sz="2400" dirty="0" smtClean="0"/>
            <a:t>Building Automation Systems</a:t>
          </a:r>
          <a:endParaRPr lang="en-US" sz="2400" dirty="0"/>
        </a:p>
      </dgm:t>
    </dgm:pt>
    <dgm:pt modelId="{5821AA5C-4CDC-42F6-B865-7E643663C3E4}" type="parTrans" cxnId="{9E74F099-2E53-4323-A666-63C1E0D6DA24}">
      <dgm:prSet/>
      <dgm:spPr/>
      <dgm:t>
        <a:bodyPr/>
        <a:lstStyle/>
        <a:p>
          <a:endParaRPr lang="en-US"/>
        </a:p>
      </dgm:t>
    </dgm:pt>
    <dgm:pt modelId="{4567E787-B9B6-4C24-AFA6-8DA055A56201}" type="sibTrans" cxnId="{9E74F099-2E53-4323-A666-63C1E0D6DA24}">
      <dgm:prSet/>
      <dgm:spPr/>
      <dgm:t>
        <a:bodyPr/>
        <a:lstStyle/>
        <a:p>
          <a:endParaRPr lang="en-US"/>
        </a:p>
      </dgm:t>
    </dgm:pt>
    <dgm:pt modelId="{0C8DC7BF-3DEB-43A7-A4E4-65D7A5BD9B69}">
      <dgm:prSet phldrT="[Text]" custT="1"/>
      <dgm:spPr>
        <a:effectLst>
          <a:softEdge rad="63500"/>
        </a:effectLst>
      </dgm:spPr>
      <dgm:t>
        <a:bodyPr/>
        <a:lstStyle/>
        <a:p>
          <a:r>
            <a:rPr lang="en-US" sz="2400" dirty="0" smtClean="0"/>
            <a:t>An Abstract IDEA</a:t>
          </a:r>
          <a:endParaRPr lang="en-US" sz="2400" dirty="0"/>
        </a:p>
      </dgm:t>
    </dgm:pt>
    <dgm:pt modelId="{BABFCFB3-B331-479D-B165-7A4F4234942C}" type="parTrans" cxnId="{EDFD4492-3904-4845-A01A-9FE2F05C367B}">
      <dgm:prSet/>
      <dgm:spPr/>
      <dgm:t>
        <a:bodyPr/>
        <a:lstStyle/>
        <a:p>
          <a:endParaRPr lang="en-US"/>
        </a:p>
      </dgm:t>
    </dgm:pt>
    <dgm:pt modelId="{3F7A95B1-DE51-4DA8-A60C-45A49D59271E}" type="sibTrans" cxnId="{EDFD4492-3904-4845-A01A-9FE2F05C367B}">
      <dgm:prSet/>
      <dgm:spPr/>
      <dgm:t>
        <a:bodyPr/>
        <a:lstStyle/>
        <a:p>
          <a:endParaRPr lang="en-US"/>
        </a:p>
      </dgm:t>
    </dgm:pt>
    <dgm:pt modelId="{151F02CD-5B85-4A09-AB99-E34067D1DA82}">
      <dgm:prSet phldrT="[Text]" custT="1"/>
      <dgm:spPr>
        <a:effectLst>
          <a:softEdge rad="63500"/>
        </a:effectLst>
      </dgm:spPr>
      <dgm:t>
        <a:bodyPr/>
        <a:lstStyle/>
        <a:p>
          <a:r>
            <a:rPr lang="en-US" sz="2400" dirty="0" smtClean="0"/>
            <a:t>Controlling, Monitoring &amp; Automating devices</a:t>
          </a:r>
          <a:endParaRPr lang="en-US" sz="2400" dirty="0"/>
        </a:p>
      </dgm:t>
    </dgm:pt>
    <dgm:pt modelId="{F7BCCD98-3893-4A29-AFBE-F75298751126}" type="parTrans" cxnId="{88D5DF76-B52A-424F-A66E-93B991C3B0CB}">
      <dgm:prSet/>
      <dgm:spPr/>
      <dgm:t>
        <a:bodyPr/>
        <a:lstStyle/>
        <a:p>
          <a:endParaRPr lang="en-US"/>
        </a:p>
      </dgm:t>
    </dgm:pt>
    <dgm:pt modelId="{3205D5F2-D4BF-436C-B31D-50AD7E115148}" type="sibTrans" cxnId="{88D5DF76-B52A-424F-A66E-93B991C3B0CB}">
      <dgm:prSet/>
      <dgm:spPr/>
      <dgm:t>
        <a:bodyPr/>
        <a:lstStyle/>
        <a:p>
          <a:endParaRPr lang="en-US"/>
        </a:p>
      </dgm:t>
    </dgm:pt>
    <dgm:pt modelId="{C820E267-09BB-4D58-9E6B-A7456BCB0174}">
      <dgm:prSet custT="1"/>
      <dgm:spPr>
        <a:effectLst>
          <a:softEdge rad="63500"/>
        </a:effectLst>
      </dgm:spPr>
      <dgm:t>
        <a:bodyPr/>
        <a:lstStyle/>
        <a:p>
          <a:r>
            <a:rPr lang="en-IN" sz="2400" dirty="0" smtClean="0"/>
            <a:t>My work in this area</a:t>
          </a:r>
          <a:endParaRPr lang="en-US" sz="2400" dirty="0"/>
        </a:p>
      </dgm:t>
    </dgm:pt>
    <dgm:pt modelId="{E514CBD6-8D99-4524-BE6E-15773DF53433}" type="parTrans" cxnId="{827219D7-34BD-449D-B27B-777F1DFF8F8F}">
      <dgm:prSet/>
      <dgm:spPr/>
      <dgm:t>
        <a:bodyPr/>
        <a:lstStyle/>
        <a:p>
          <a:endParaRPr lang="en-US"/>
        </a:p>
      </dgm:t>
    </dgm:pt>
    <dgm:pt modelId="{B46CFF6C-C8F1-4A52-A4D0-D17900C62648}" type="sibTrans" cxnId="{827219D7-34BD-449D-B27B-777F1DFF8F8F}">
      <dgm:prSet/>
      <dgm:spPr/>
      <dgm:t>
        <a:bodyPr/>
        <a:lstStyle/>
        <a:p>
          <a:endParaRPr lang="en-US"/>
        </a:p>
      </dgm:t>
    </dgm:pt>
    <dgm:pt modelId="{C7E99DE7-1C93-4BA2-B702-D3980AC99E91}" type="pres">
      <dgm:prSet presAssocID="{01321AE1-E0BE-44B9-AF80-BA9F557D263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CBA64FF-691E-4D31-87CB-BDBDF7EBFF7B}" type="pres">
      <dgm:prSet presAssocID="{01321AE1-E0BE-44B9-AF80-BA9F557D263E}" presName="Name1" presStyleCnt="0"/>
      <dgm:spPr/>
    </dgm:pt>
    <dgm:pt modelId="{F559D015-6C88-4B52-A8BA-EBCAABD6A29D}" type="pres">
      <dgm:prSet presAssocID="{01321AE1-E0BE-44B9-AF80-BA9F557D263E}" presName="cycle" presStyleCnt="0"/>
      <dgm:spPr/>
    </dgm:pt>
    <dgm:pt modelId="{80F14C9F-E237-4168-98FB-ECAB3E17F763}" type="pres">
      <dgm:prSet presAssocID="{01321AE1-E0BE-44B9-AF80-BA9F557D263E}" presName="srcNode" presStyleLbl="node1" presStyleIdx="0" presStyleCnt="4"/>
      <dgm:spPr/>
    </dgm:pt>
    <dgm:pt modelId="{97327BEC-1A20-4B67-AA08-8AB0E1FD9731}" type="pres">
      <dgm:prSet presAssocID="{01321AE1-E0BE-44B9-AF80-BA9F557D263E}" presName="conn" presStyleLbl="parChTrans1D2" presStyleIdx="0" presStyleCnt="1"/>
      <dgm:spPr/>
      <dgm:t>
        <a:bodyPr/>
        <a:lstStyle/>
        <a:p>
          <a:endParaRPr lang="en-US"/>
        </a:p>
      </dgm:t>
    </dgm:pt>
    <dgm:pt modelId="{0659F5CC-4617-4D6A-8216-1CC111E9DECF}" type="pres">
      <dgm:prSet presAssocID="{01321AE1-E0BE-44B9-AF80-BA9F557D263E}" presName="extraNode" presStyleLbl="node1" presStyleIdx="0" presStyleCnt="4"/>
      <dgm:spPr/>
    </dgm:pt>
    <dgm:pt modelId="{1A9F63E0-C3FC-4A90-B902-12A0E431E6FA}" type="pres">
      <dgm:prSet presAssocID="{01321AE1-E0BE-44B9-AF80-BA9F557D263E}" presName="dstNode" presStyleLbl="node1" presStyleIdx="0" presStyleCnt="4"/>
      <dgm:spPr/>
    </dgm:pt>
    <dgm:pt modelId="{1A7E59B2-3D2B-4911-895B-C8255566027F}" type="pres">
      <dgm:prSet presAssocID="{386616F6-6A87-4768-9E40-B550036548C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C73EC-B670-440D-BB99-7F5A62875601}" type="pres">
      <dgm:prSet presAssocID="{386616F6-6A87-4768-9E40-B550036548C2}" presName="accent_1" presStyleCnt="0"/>
      <dgm:spPr/>
    </dgm:pt>
    <dgm:pt modelId="{9BFBFF0D-F2AF-49BA-B94C-5745E2057550}" type="pres">
      <dgm:prSet presAssocID="{386616F6-6A87-4768-9E40-B550036548C2}" presName="accentRepeatNode" presStyleLbl="solidFgAcc1" presStyleIdx="0" presStyleCnt="4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D133242-1963-49A9-809A-9FB9F7D7392B}" type="pres">
      <dgm:prSet presAssocID="{0C8DC7BF-3DEB-43A7-A4E4-65D7A5BD9B69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F7B95E-A797-4616-91D8-56BB0E35E7DD}" type="pres">
      <dgm:prSet presAssocID="{0C8DC7BF-3DEB-43A7-A4E4-65D7A5BD9B69}" presName="accent_2" presStyleCnt="0"/>
      <dgm:spPr/>
    </dgm:pt>
    <dgm:pt modelId="{4B71DC69-D954-4809-AD33-B61DE26C3A76}" type="pres">
      <dgm:prSet presAssocID="{0C8DC7BF-3DEB-43A7-A4E4-65D7A5BD9B69}" presName="accentRepeatNode" presStyleLbl="solidFgAcc1" presStyleIdx="1" presStyleCnt="4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6271600-ADEA-487C-94FA-62032FEA85C1}" type="pres">
      <dgm:prSet presAssocID="{151F02CD-5B85-4A09-AB99-E34067D1DA8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D7D746-7F3A-4082-88B2-7D9142AB19E5}" type="pres">
      <dgm:prSet presAssocID="{151F02CD-5B85-4A09-AB99-E34067D1DA82}" presName="accent_3" presStyleCnt="0"/>
      <dgm:spPr/>
    </dgm:pt>
    <dgm:pt modelId="{00F27026-81AC-469B-B31C-64C2BCBB54CB}" type="pres">
      <dgm:prSet presAssocID="{151F02CD-5B85-4A09-AB99-E34067D1DA82}" presName="accentRepeatNode" presStyleLbl="solidFgAcc1" presStyleIdx="2" presStyleCnt="4"/>
      <dgm:spPr>
        <a:blipFill dpi="0" rotWithShape="0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AF6CEA3-0E59-4898-947E-374D7AEEA9CC}" type="pres">
      <dgm:prSet presAssocID="{C820E267-09BB-4D58-9E6B-A7456BCB0174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E995BD-C3AB-4572-A66C-9AA6BB66970C}" type="pres">
      <dgm:prSet presAssocID="{C820E267-09BB-4D58-9E6B-A7456BCB0174}" presName="accent_4" presStyleCnt="0"/>
      <dgm:spPr/>
    </dgm:pt>
    <dgm:pt modelId="{54259682-DF0D-404D-A472-D3FE89330577}" type="pres">
      <dgm:prSet presAssocID="{C820E267-09BB-4D58-9E6B-A7456BCB0174}" presName="accentRepeatNode" presStyleLbl="solidFgAcc1" presStyleIdx="3" presStyleCnt="4"/>
      <dgm:spPr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EDFD4492-3904-4845-A01A-9FE2F05C367B}" srcId="{01321AE1-E0BE-44B9-AF80-BA9F557D263E}" destId="{0C8DC7BF-3DEB-43A7-A4E4-65D7A5BD9B69}" srcOrd="1" destOrd="0" parTransId="{BABFCFB3-B331-479D-B165-7A4F4234942C}" sibTransId="{3F7A95B1-DE51-4DA8-A60C-45A49D59271E}"/>
    <dgm:cxn modelId="{108F7442-2243-4AAF-8911-75BF34532A99}" type="presOf" srcId="{0C8DC7BF-3DEB-43A7-A4E4-65D7A5BD9B69}" destId="{3D133242-1963-49A9-809A-9FB9F7D7392B}" srcOrd="0" destOrd="0" presId="urn:microsoft.com/office/officeart/2008/layout/VerticalCurvedList"/>
    <dgm:cxn modelId="{9E74F099-2E53-4323-A666-63C1E0D6DA24}" srcId="{01321AE1-E0BE-44B9-AF80-BA9F557D263E}" destId="{386616F6-6A87-4768-9E40-B550036548C2}" srcOrd="0" destOrd="0" parTransId="{5821AA5C-4CDC-42F6-B865-7E643663C3E4}" sibTransId="{4567E787-B9B6-4C24-AFA6-8DA055A56201}"/>
    <dgm:cxn modelId="{6E92C4B4-6AB6-46B3-8CC6-75FF01C45C7B}" type="presOf" srcId="{C820E267-09BB-4D58-9E6B-A7456BCB0174}" destId="{0AF6CEA3-0E59-4898-947E-374D7AEEA9CC}" srcOrd="0" destOrd="0" presId="urn:microsoft.com/office/officeart/2008/layout/VerticalCurvedList"/>
    <dgm:cxn modelId="{88D5DF76-B52A-424F-A66E-93B991C3B0CB}" srcId="{01321AE1-E0BE-44B9-AF80-BA9F557D263E}" destId="{151F02CD-5B85-4A09-AB99-E34067D1DA82}" srcOrd="2" destOrd="0" parTransId="{F7BCCD98-3893-4A29-AFBE-F75298751126}" sibTransId="{3205D5F2-D4BF-436C-B31D-50AD7E115148}"/>
    <dgm:cxn modelId="{6CF4DD21-371D-4423-8FD4-96C7A0E4500C}" type="presOf" srcId="{4567E787-B9B6-4C24-AFA6-8DA055A56201}" destId="{97327BEC-1A20-4B67-AA08-8AB0E1FD9731}" srcOrd="0" destOrd="0" presId="urn:microsoft.com/office/officeart/2008/layout/VerticalCurvedList"/>
    <dgm:cxn modelId="{5E7BEB85-7A0F-404B-A498-367E5A912378}" type="presOf" srcId="{01321AE1-E0BE-44B9-AF80-BA9F557D263E}" destId="{C7E99DE7-1C93-4BA2-B702-D3980AC99E91}" srcOrd="0" destOrd="0" presId="urn:microsoft.com/office/officeart/2008/layout/VerticalCurvedList"/>
    <dgm:cxn modelId="{7C88658F-5974-415D-8B84-18ECE5C8B959}" type="presOf" srcId="{151F02CD-5B85-4A09-AB99-E34067D1DA82}" destId="{C6271600-ADEA-487C-94FA-62032FEA85C1}" srcOrd="0" destOrd="0" presId="urn:microsoft.com/office/officeart/2008/layout/VerticalCurvedList"/>
    <dgm:cxn modelId="{35DCEF73-940B-4D11-87AF-9E2785DCB726}" type="presOf" srcId="{386616F6-6A87-4768-9E40-B550036548C2}" destId="{1A7E59B2-3D2B-4911-895B-C8255566027F}" srcOrd="0" destOrd="0" presId="urn:microsoft.com/office/officeart/2008/layout/VerticalCurvedList"/>
    <dgm:cxn modelId="{827219D7-34BD-449D-B27B-777F1DFF8F8F}" srcId="{01321AE1-E0BE-44B9-AF80-BA9F557D263E}" destId="{C820E267-09BB-4D58-9E6B-A7456BCB0174}" srcOrd="3" destOrd="0" parTransId="{E514CBD6-8D99-4524-BE6E-15773DF53433}" sibTransId="{B46CFF6C-C8F1-4A52-A4D0-D17900C62648}"/>
    <dgm:cxn modelId="{7FD8124A-3DA6-4938-B81D-185145DA823E}" type="presParOf" srcId="{C7E99DE7-1C93-4BA2-B702-D3980AC99E91}" destId="{6CBA64FF-691E-4D31-87CB-BDBDF7EBFF7B}" srcOrd="0" destOrd="0" presId="urn:microsoft.com/office/officeart/2008/layout/VerticalCurvedList"/>
    <dgm:cxn modelId="{F57084F3-1C3C-487D-8967-DA1EC6705D1D}" type="presParOf" srcId="{6CBA64FF-691E-4D31-87CB-BDBDF7EBFF7B}" destId="{F559D015-6C88-4B52-A8BA-EBCAABD6A29D}" srcOrd="0" destOrd="0" presId="urn:microsoft.com/office/officeart/2008/layout/VerticalCurvedList"/>
    <dgm:cxn modelId="{44BE7BA2-DD88-45FD-9FA4-DAFC0D8F5C66}" type="presParOf" srcId="{F559D015-6C88-4B52-A8BA-EBCAABD6A29D}" destId="{80F14C9F-E237-4168-98FB-ECAB3E17F763}" srcOrd="0" destOrd="0" presId="urn:microsoft.com/office/officeart/2008/layout/VerticalCurvedList"/>
    <dgm:cxn modelId="{80D87D70-6C43-4D49-B5C0-82D0F1264827}" type="presParOf" srcId="{F559D015-6C88-4B52-A8BA-EBCAABD6A29D}" destId="{97327BEC-1A20-4B67-AA08-8AB0E1FD9731}" srcOrd="1" destOrd="0" presId="urn:microsoft.com/office/officeart/2008/layout/VerticalCurvedList"/>
    <dgm:cxn modelId="{B176E457-5FA0-4CDC-80CC-5FC33D5BCEAD}" type="presParOf" srcId="{F559D015-6C88-4B52-A8BA-EBCAABD6A29D}" destId="{0659F5CC-4617-4D6A-8216-1CC111E9DECF}" srcOrd="2" destOrd="0" presId="urn:microsoft.com/office/officeart/2008/layout/VerticalCurvedList"/>
    <dgm:cxn modelId="{9CF7A16B-2E11-42BB-8D94-7F24145D5726}" type="presParOf" srcId="{F559D015-6C88-4B52-A8BA-EBCAABD6A29D}" destId="{1A9F63E0-C3FC-4A90-B902-12A0E431E6FA}" srcOrd="3" destOrd="0" presId="urn:microsoft.com/office/officeart/2008/layout/VerticalCurvedList"/>
    <dgm:cxn modelId="{7E59E6D4-2A9A-4973-83AD-9AA13271AE83}" type="presParOf" srcId="{6CBA64FF-691E-4D31-87CB-BDBDF7EBFF7B}" destId="{1A7E59B2-3D2B-4911-895B-C8255566027F}" srcOrd="1" destOrd="0" presId="urn:microsoft.com/office/officeart/2008/layout/VerticalCurvedList"/>
    <dgm:cxn modelId="{B7B24ED6-E397-49F1-9C3A-F3E630A84F1E}" type="presParOf" srcId="{6CBA64FF-691E-4D31-87CB-BDBDF7EBFF7B}" destId="{06FC73EC-B670-440D-BB99-7F5A62875601}" srcOrd="2" destOrd="0" presId="urn:microsoft.com/office/officeart/2008/layout/VerticalCurvedList"/>
    <dgm:cxn modelId="{447F160D-6501-4A73-A666-16B34023E4D7}" type="presParOf" srcId="{06FC73EC-B670-440D-BB99-7F5A62875601}" destId="{9BFBFF0D-F2AF-49BA-B94C-5745E2057550}" srcOrd="0" destOrd="0" presId="urn:microsoft.com/office/officeart/2008/layout/VerticalCurvedList"/>
    <dgm:cxn modelId="{765550FB-7951-4EF0-B848-0B855F817696}" type="presParOf" srcId="{6CBA64FF-691E-4D31-87CB-BDBDF7EBFF7B}" destId="{3D133242-1963-49A9-809A-9FB9F7D7392B}" srcOrd="3" destOrd="0" presId="urn:microsoft.com/office/officeart/2008/layout/VerticalCurvedList"/>
    <dgm:cxn modelId="{012B0A90-4795-4D14-961E-F0679BDA2BB4}" type="presParOf" srcId="{6CBA64FF-691E-4D31-87CB-BDBDF7EBFF7B}" destId="{37F7B95E-A797-4616-91D8-56BB0E35E7DD}" srcOrd="4" destOrd="0" presId="urn:microsoft.com/office/officeart/2008/layout/VerticalCurvedList"/>
    <dgm:cxn modelId="{B4C76E47-B209-45CF-8F15-C51C5519E255}" type="presParOf" srcId="{37F7B95E-A797-4616-91D8-56BB0E35E7DD}" destId="{4B71DC69-D954-4809-AD33-B61DE26C3A76}" srcOrd="0" destOrd="0" presId="urn:microsoft.com/office/officeart/2008/layout/VerticalCurvedList"/>
    <dgm:cxn modelId="{5E652F26-7A51-41B1-8774-A0A8FEAADD12}" type="presParOf" srcId="{6CBA64FF-691E-4D31-87CB-BDBDF7EBFF7B}" destId="{C6271600-ADEA-487C-94FA-62032FEA85C1}" srcOrd="5" destOrd="0" presId="urn:microsoft.com/office/officeart/2008/layout/VerticalCurvedList"/>
    <dgm:cxn modelId="{3B326F46-BF51-4E17-8EF3-ED3402FA3AD1}" type="presParOf" srcId="{6CBA64FF-691E-4D31-87CB-BDBDF7EBFF7B}" destId="{BFD7D746-7F3A-4082-88B2-7D9142AB19E5}" srcOrd="6" destOrd="0" presId="urn:microsoft.com/office/officeart/2008/layout/VerticalCurvedList"/>
    <dgm:cxn modelId="{28014BA8-4C9C-4507-8552-F337E48EEF53}" type="presParOf" srcId="{BFD7D746-7F3A-4082-88B2-7D9142AB19E5}" destId="{00F27026-81AC-469B-B31C-64C2BCBB54CB}" srcOrd="0" destOrd="0" presId="urn:microsoft.com/office/officeart/2008/layout/VerticalCurvedList"/>
    <dgm:cxn modelId="{3003B5A5-E908-4181-A775-1CE82E2BEC46}" type="presParOf" srcId="{6CBA64FF-691E-4D31-87CB-BDBDF7EBFF7B}" destId="{0AF6CEA3-0E59-4898-947E-374D7AEEA9CC}" srcOrd="7" destOrd="0" presId="urn:microsoft.com/office/officeart/2008/layout/VerticalCurvedList"/>
    <dgm:cxn modelId="{08967D34-A471-4605-A359-A3B6E2500673}" type="presParOf" srcId="{6CBA64FF-691E-4D31-87CB-BDBDF7EBFF7B}" destId="{A3E995BD-C3AB-4572-A66C-9AA6BB66970C}" srcOrd="8" destOrd="0" presId="urn:microsoft.com/office/officeart/2008/layout/VerticalCurvedList"/>
    <dgm:cxn modelId="{0F0595C6-81D9-4F6A-9F48-4C1D038B7023}" type="presParOf" srcId="{A3E995BD-C3AB-4572-A66C-9AA6BB66970C}" destId="{54259682-DF0D-404D-A472-D3FE8933057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321AE1-E0BE-44B9-AF80-BA9F557D263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6616F6-6A87-4768-9E40-B550036548C2}">
      <dgm:prSet phldrT="[Text]" custT="1"/>
      <dgm:spPr>
        <a:effectLst>
          <a:softEdge rad="63500"/>
        </a:effectLst>
      </dgm:spPr>
      <dgm:t>
        <a:bodyPr/>
        <a:lstStyle/>
        <a:p>
          <a:r>
            <a:rPr lang="en-US" sz="2400" dirty="0" smtClean="0"/>
            <a:t>No Control</a:t>
          </a:r>
          <a:endParaRPr lang="en-US" sz="2400" dirty="0"/>
        </a:p>
      </dgm:t>
    </dgm:pt>
    <dgm:pt modelId="{5821AA5C-4CDC-42F6-B865-7E643663C3E4}" type="parTrans" cxnId="{9E74F099-2E53-4323-A666-63C1E0D6DA24}">
      <dgm:prSet/>
      <dgm:spPr/>
      <dgm:t>
        <a:bodyPr/>
        <a:lstStyle/>
        <a:p>
          <a:endParaRPr lang="en-US"/>
        </a:p>
      </dgm:t>
    </dgm:pt>
    <dgm:pt modelId="{4567E787-B9B6-4C24-AFA6-8DA055A56201}" type="sibTrans" cxnId="{9E74F099-2E53-4323-A666-63C1E0D6DA24}">
      <dgm:prSet/>
      <dgm:spPr/>
      <dgm:t>
        <a:bodyPr/>
        <a:lstStyle/>
        <a:p>
          <a:endParaRPr lang="en-US"/>
        </a:p>
      </dgm:t>
    </dgm:pt>
    <dgm:pt modelId="{0C8DC7BF-3DEB-43A7-A4E4-65D7A5BD9B69}">
      <dgm:prSet phldrT="[Text]" custT="1"/>
      <dgm:spPr>
        <a:effectLst>
          <a:softEdge rad="63500"/>
        </a:effectLst>
      </dgm:spPr>
      <dgm:t>
        <a:bodyPr/>
        <a:lstStyle/>
        <a:p>
          <a:r>
            <a:rPr lang="en-US" sz="2400" dirty="0" smtClean="0"/>
            <a:t>Manual Control</a:t>
          </a:r>
          <a:endParaRPr lang="en-US" sz="2400" dirty="0"/>
        </a:p>
      </dgm:t>
    </dgm:pt>
    <dgm:pt modelId="{BABFCFB3-B331-479D-B165-7A4F4234942C}" type="parTrans" cxnId="{EDFD4492-3904-4845-A01A-9FE2F05C367B}">
      <dgm:prSet/>
      <dgm:spPr/>
      <dgm:t>
        <a:bodyPr/>
        <a:lstStyle/>
        <a:p>
          <a:endParaRPr lang="en-US"/>
        </a:p>
      </dgm:t>
    </dgm:pt>
    <dgm:pt modelId="{3F7A95B1-DE51-4DA8-A60C-45A49D59271E}" type="sibTrans" cxnId="{EDFD4492-3904-4845-A01A-9FE2F05C367B}">
      <dgm:prSet/>
      <dgm:spPr/>
      <dgm:t>
        <a:bodyPr/>
        <a:lstStyle/>
        <a:p>
          <a:endParaRPr lang="en-US"/>
        </a:p>
      </dgm:t>
    </dgm:pt>
    <dgm:pt modelId="{151F02CD-5B85-4A09-AB99-E34067D1DA82}">
      <dgm:prSet phldrT="[Text]" custT="1"/>
      <dgm:spPr>
        <a:effectLst>
          <a:softEdge rad="63500"/>
        </a:effectLst>
      </dgm:spPr>
      <dgm:t>
        <a:bodyPr/>
        <a:lstStyle/>
        <a:p>
          <a:r>
            <a:rPr lang="en-US" sz="2400" dirty="0" smtClean="0"/>
            <a:t>Remote Control</a:t>
          </a:r>
          <a:endParaRPr lang="en-US" sz="2400" dirty="0"/>
        </a:p>
      </dgm:t>
    </dgm:pt>
    <dgm:pt modelId="{F7BCCD98-3893-4A29-AFBE-F75298751126}" type="parTrans" cxnId="{88D5DF76-B52A-424F-A66E-93B991C3B0CB}">
      <dgm:prSet/>
      <dgm:spPr/>
      <dgm:t>
        <a:bodyPr/>
        <a:lstStyle/>
        <a:p>
          <a:endParaRPr lang="en-US"/>
        </a:p>
      </dgm:t>
    </dgm:pt>
    <dgm:pt modelId="{3205D5F2-D4BF-436C-B31D-50AD7E115148}" type="sibTrans" cxnId="{88D5DF76-B52A-424F-A66E-93B991C3B0CB}">
      <dgm:prSet/>
      <dgm:spPr/>
      <dgm:t>
        <a:bodyPr/>
        <a:lstStyle/>
        <a:p>
          <a:endParaRPr lang="en-US"/>
        </a:p>
      </dgm:t>
    </dgm:pt>
    <dgm:pt modelId="{C820E267-09BB-4D58-9E6B-A7456BCB0174}">
      <dgm:prSet custT="1"/>
      <dgm:spPr>
        <a:effectLst>
          <a:softEdge rad="63500"/>
        </a:effectLst>
      </dgm:spPr>
      <dgm:t>
        <a:bodyPr/>
        <a:lstStyle/>
        <a:p>
          <a:r>
            <a:rPr lang="en-IN" sz="2400" dirty="0" smtClean="0"/>
            <a:t>Automation</a:t>
          </a:r>
          <a:endParaRPr lang="en-US" sz="2400" dirty="0"/>
        </a:p>
      </dgm:t>
    </dgm:pt>
    <dgm:pt modelId="{E514CBD6-8D99-4524-BE6E-15773DF53433}" type="parTrans" cxnId="{827219D7-34BD-449D-B27B-777F1DFF8F8F}">
      <dgm:prSet/>
      <dgm:spPr/>
      <dgm:t>
        <a:bodyPr/>
        <a:lstStyle/>
        <a:p>
          <a:endParaRPr lang="en-US"/>
        </a:p>
      </dgm:t>
    </dgm:pt>
    <dgm:pt modelId="{B46CFF6C-C8F1-4A52-A4D0-D17900C62648}" type="sibTrans" cxnId="{827219D7-34BD-449D-B27B-777F1DFF8F8F}">
      <dgm:prSet/>
      <dgm:spPr/>
      <dgm:t>
        <a:bodyPr/>
        <a:lstStyle/>
        <a:p>
          <a:endParaRPr lang="en-US"/>
        </a:p>
      </dgm:t>
    </dgm:pt>
    <dgm:pt modelId="{871D211B-9CE8-4E9F-953A-DE747BE59C80}">
      <dgm:prSet custT="1"/>
      <dgm:spPr>
        <a:effectLst>
          <a:softEdge rad="63500"/>
        </a:effectLst>
      </dgm:spPr>
      <dgm:t>
        <a:bodyPr/>
        <a:lstStyle/>
        <a:p>
          <a:r>
            <a:rPr lang="en-IN" sz="2400" dirty="0" smtClean="0"/>
            <a:t>Learn, Think &amp; Act</a:t>
          </a:r>
          <a:endParaRPr lang="en-US" sz="2400" dirty="0"/>
        </a:p>
      </dgm:t>
    </dgm:pt>
    <dgm:pt modelId="{F23FB76A-BFC4-4320-B690-A48E2A685670}" type="parTrans" cxnId="{4C6F7A60-09E9-4076-9D09-136B485631C2}">
      <dgm:prSet/>
      <dgm:spPr/>
      <dgm:t>
        <a:bodyPr/>
        <a:lstStyle/>
        <a:p>
          <a:endParaRPr lang="en-IN"/>
        </a:p>
      </dgm:t>
    </dgm:pt>
    <dgm:pt modelId="{01342A03-AA23-4C04-A137-37FD2C65E6A0}" type="sibTrans" cxnId="{4C6F7A60-09E9-4076-9D09-136B485631C2}">
      <dgm:prSet/>
      <dgm:spPr/>
      <dgm:t>
        <a:bodyPr/>
        <a:lstStyle/>
        <a:p>
          <a:endParaRPr lang="en-IN"/>
        </a:p>
      </dgm:t>
    </dgm:pt>
    <dgm:pt modelId="{C7E99DE7-1C93-4BA2-B702-D3980AC99E91}" type="pres">
      <dgm:prSet presAssocID="{01321AE1-E0BE-44B9-AF80-BA9F557D263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CBA64FF-691E-4D31-87CB-BDBDF7EBFF7B}" type="pres">
      <dgm:prSet presAssocID="{01321AE1-E0BE-44B9-AF80-BA9F557D263E}" presName="Name1" presStyleCnt="0"/>
      <dgm:spPr/>
    </dgm:pt>
    <dgm:pt modelId="{F559D015-6C88-4B52-A8BA-EBCAABD6A29D}" type="pres">
      <dgm:prSet presAssocID="{01321AE1-E0BE-44B9-AF80-BA9F557D263E}" presName="cycle" presStyleCnt="0"/>
      <dgm:spPr/>
    </dgm:pt>
    <dgm:pt modelId="{80F14C9F-E237-4168-98FB-ECAB3E17F763}" type="pres">
      <dgm:prSet presAssocID="{01321AE1-E0BE-44B9-AF80-BA9F557D263E}" presName="srcNode" presStyleLbl="node1" presStyleIdx="0" presStyleCnt="5"/>
      <dgm:spPr/>
    </dgm:pt>
    <dgm:pt modelId="{97327BEC-1A20-4B67-AA08-8AB0E1FD9731}" type="pres">
      <dgm:prSet presAssocID="{01321AE1-E0BE-44B9-AF80-BA9F557D263E}" presName="conn" presStyleLbl="parChTrans1D2" presStyleIdx="0" presStyleCnt="1"/>
      <dgm:spPr/>
      <dgm:t>
        <a:bodyPr/>
        <a:lstStyle/>
        <a:p>
          <a:endParaRPr lang="en-US"/>
        </a:p>
      </dgm:t>
    </dgm:pt>
    <dgm:pt modelId="{0659F5CC-4617-4D6A-8216-1CC111E9DECF}" type="pres">
      <dgm:prSet presAssocID="{01321AE1-E0BE-44B9-AF80-BA9F557D263E}" presName="extraNode" presStyleLbl="node1" presStyleIdx="0" presStyleCnt="5"/>
      <dgm:spPr/>
    </dgm:pt>
    <dgm:pt modelId="{1A9F63E0-C3FC-4A90-B902-12A0E431E6FA}" type="pres">
      <dgm:prSet presAssocID="{01321AE1-E0BE-44B9-AF80-BA9F557D263E}" presName="dstNode" presStyleLbl="node1" presStyleIdx="0" presStyleCnt="5"/>
      <dgm:spPr/>
    </dgm:pt>
    <dgm:pt modelId="{1A7E59B2-3D2B-4911-895B-C8255566027F}" type="pres">
      <dgm:prSet presAssocID="{386616F6-6A87-4768-9E40-B550036548C2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C73EC-B670-440D-BB99-7F5A62875601}" type="pres">
      <dgm:prSet presAssocID="{386616F6-6A87-4768-9E40-B550036548C2}" presName="accent_1" presStyleCnt="0"/>
      <dgm:spPr/>
    </dgm:pt>
    <dgm:pt modelId="{9BFBFF0D-F2AF-49BA-B94C-5745E2057550}" type="pres">
      <dgm:prSet presAssocID="{386616F6-6A87-4768-9E40-B550036548C2}" presName="accentRepeatNode" presStyleLbl="solidFgAcc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3D133242-1963-49A9-809A-9FB9F7D7392B}" type="pres">
      <dgm:prSet presAssocID="{0C8DC7BF-3DEB-43A7-A4E4-65D7A5BD9B69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F7B95E-A797-4616-91D8-56BB0E35E7DD}" type="pres">
      <dgm:prSet presAssocID="{0C8DC7BF-3DEB-43A7-A4E4-65D7A5BD9B69}" presName="accent_2" presStyleCnt="0"/>
      <dgm:spPr/>
    </dgm:pt>
    <dgm:pt modelId="{4B71DC69-D954-4809-AD33-B61DE26C3A76}" type="pres">
      <dgm:prSet presAssocID="{0C8DC7BF-3DEB-43A7-A4E4-65D7A5BD9B69}" presName="accentRepeatNode" presStyleLbl="solidFgAcc1" presStyleIdx="1" presStyleCnt="5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6271600-ADEA-487C-94FA-62032FEA85C1}" type="pres">
      <dgm:prSet presAssocID="{151F02CD-5B85-4A09-AB99-E34067D1DA82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D7D746-7F3A-4082-88B2-7D9142AB19E5}" type="pres">
      <dgm:prSet presAssocID="{151F02CD-5B85-4A09-AB99-E34067D1DA82}" presName="accent_3" presStyleCnt="0"/>
      <dgm:spPr/>
    </dgm:pt>
    <dgm:pt modelId="{00F27026-81AC-469B-B31C-64C2BCBB54CB}" type="pres">
      <dgm:prSet presAssocID="{151F02CD-5B85-4A09-AB99-E34067D1DA82}" presName="accentRepeatNode" presStyleLbl="solidFgAcc1" presStyleIdx="2" presStyleCnt="5"/>
      <dgm:spPr>
        <a:blipFill dpi="0" rotWithShape="0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0AF6CEA3-0E59-4898-947E-374D7AEEA9CC}" type="pres">
      <dgm:prSet presAssocID="{C820E267-09BB-4D58-9E6B-A7456BCB0174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E995BD-C3AB-4572-A66C-9AA6BB66970C}" type="pres">
      <dgm:prSet presAssocID="{C820E267-09BB-4D58-9E6B-A7456BCB0174}" presName="accent_4" presStyleCnt="0"/>
      <dgm:spPr/>
    </dgm:pt>
    <dgm:pt modelId="{54259682-DF0D-404D-A472-D3FE89330577}" type="pres">
      <dgm:prSet presAssocID="{C820E267-09BB-4D58-9E6B-A7456BCB0174}" presName="accentRepeatNode" presStyleLbl="solidFgAcc1" presStyleIdx="3" presStyleCnt="5"/>
      <dgm:spPr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69F3C41-9C50-460A-AAB8-F603F46D9584}" type="pres">
      <dgm:prSet presAssocID="{871D211B-9CE8-4E9F-953A-DE747BE59C80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429692E-BEAC-41D2-A0A3-AABDED687B2A}" type="pres">
      <dgm:prSet presAssocID="{871D211B-9CE8-4E9F-953A-DE747BE59C80}" presName="accent_5" presStyleCnt="0"/>
      <dgm:spPr/>
    </dgm:pt>
    <dgm:pt modelId="{C69C5C12-DC1A-41DB-BC55-B5E7C91B915C}" type="pres">
      <dgm:prSet presAssocID="{871D211B-9CE8-4E9F-953A-DE747BE59C80}" presName="accentRepeatNode" presStyleLbl="solidFgAcc1" presStyleIdx="4" presStyleCnt="5"/>
      <dgm:spPr/>
    </dgm:pt>
  </dgm:ptLst>
  <dgm:cxnLst>
    <dgm:cxn modelId="{EDFD4492-3904-4845-A01A-9FE2F05C367B}" srcId="{01321AE1-E0BE-44B9-AF80-BA9F557D263E}" destId="{0C8DC7BF-3DEB-43A7-A4E4-65D7A5BD9B69}" srcOrd="1" destOrd="0" parTransId="{BABFCFB3-B331-479D-B165-7A4F4234942C}" sibTransId="{3F7A95B1-DE51-4DA8-A60C-45A49D59271E}"/>
    <dgm:cxn modelId="{709EE251-35AA-4A7F-A578-1CF019682AB8}" type="presOf" srcId="{151F02CD-5B85-4A09-AB99-E34067D1DA82}" destId="{C6271600-ADEA-487C-94FA-62032FEA85C1}" srcOrd="0" destOrd="0" presId="urn:microsoft.com/office/officeart/2008/layout/VerticalCurvedList"/>
    <dgm:cxn modelId="{9E74F099-2E53-4323-A666-63C1E0D6DA24}" srcId="{01321AE1-E0BE-44B9-AF80-BA9F557D263E}" destId="{386616F6-6A87-4768-9E40-B550036548C2}" srcOrd="0" destOrd="0" parTransId="{5821AA5C-4CDC-42F6-B865-7E643663C3E4}" sibTransId="{4567E787-B9B6-4C24-AFA6-8DA055A56201}"/>
    <dgm:cxn modelId="{0EF85647-74C4-423F-87C2-E862D4DE088A}" type="presOf" srcId="{0C8DC7BF-3DEB-43A7-A4E4-65D7A5BD9B69}" destId="{3D133242-1963-49A9-809A-9FB9F7D7392B}" srcOrd="0" destOrd="0" presId="urn:microsoft.com/office/officeart/2008/layout/VerticalCurvedList"/>
    <dgm:cxn modelId="{88D5DF76-B52A-424F-A66E-93B991C3B0CB}" srcId="{01321AE1-E0BE-44B9-AF80-BA9F557D263E}" destId="{151F02CD-5B85-4A09-AB99-E34067D1DA82}" srcOrd="2" destOrd="0" parTransId="{F7BCCD98-3893-4A29-AFBE-F75298751126}" sibTransId="{3205D5F2-D4BF-436C-B31D-50AD7E115148}"/>
    <dgm:cxn modelId="{750ED126-C1CD-4F26-91C5-E35877311B12}" type="presOf" srcId="{871D211B-9CE8-4E9F-953A-DE747BE59C80}" destId="{A69F3C41-9C50-460A-AAB8-F603F46D9584}" srcOrd="0" destOrd="0" presId="urn:microsoft.com/office/officeart/2008/layout/VerticalCurvedList"/>
    <dgm:cxn modelId="{4C6F7A60-09E9-4076-9D09-136B485631C2}" srcId="{01321AE1-E0BE-44B9-AF80-BA9F557D263E}" destId="{871D211B-9CE8-4E9F-953A-DE747BE59C80}" srcOrd="4" destOrd="0" parTransId="{F23FB76A-BFC4-4320-B690-A48E2A685670}" sibTransId="{01342A03-AA23-4C04-A137-37FD2C65E6A0}"/>
    <dgm:cxn modelId="{E6008199-DABD-49FC-90C1-F25CFC81EE56}" type="presOf" srcId="{C820E267-09BB-4D58-9E6B-A7456BCB0174}" destId="{0AF6CEA3-0E59-4898-947E-374D7AEEA9CC}" srcOrd="0" destOrd="0" presId="urn:microsoft.com/office/officeart/2008/layout/VerticalCurvedList"/>
    <dgm:cxn modelId="{E7D8E9AD-C766-430F-BCB5-F716C40A7292}" type="presOf" srcId="{4567E787-B9B6-4C24-AFA6-8DA055A56201}" destId="{97327BEC-1A20-4B67-AA08-8AB0E1FD9731}" srcOrd="0" destOrd="0" presId="urn:microsoft.com/office/officeart/2008/layout/VerticalCurvedList"/>
    <dgm:cxn modelId="{CC50F771-6EEE-4276-8283-29E91AC3C11F}" type="presOf" srcId="{386616F6-6A87-4768-9E40-B550036548C2}" destId="{1A7E59B2-3D2B-4911-895B-C8255566027F}" srcOrd="0" destOrd="0" presId="urn:microsoft.com/office/officeart/2008/layout/VerticalCurvedList"/>
    <dgm:cxn modelId="{5839DCB6-9854-48A7-8A6C-B5877592A4CE}" type="presOf" srcId="{01321AE1-E0BE-44B9-AF80-BA9F557D263E}" destId="{C7E99DE7-1C93-4BA2-B702-D3980AC99E91}" srcOrd="0" destOrd="0" presId="urn:microsoft.com/office/officeart/2008/layout/VerticalCurvedList"/>
    <dgm:cxn modelId="{827219D7-34BD-449D-B27B-777F1DFF8F8F}" srcId="{01321AE1-E0BE-44B9-AF80-BA9F557D263E}" destId="{C820E267-09BB-4D58-9E6B-A7456BCB0174}" srcOrd="3" destOrd="0" parTransId="{E514CBD6-8D99-4524-BE6E-15773DF53433}" sibTransId="{B46CFF6C-C8F1-4A52-A4D0-D17900C62648}"/>
    <dgm:cxn modelId="{D79214EB-08F2-4A38-AC0D-15B9B80F0180}" type="presParOf" srcId="{C7E99DE7-1C93-4BA2-B702-D3980AC99E91}" destId="{6CBA64FF-691E-4D31-87CB-BDBDF7EBFF7B}" srcOrd="0" destOrd="0" presId="urn:microsoft.com/office/officeart/2008/layout/VerticalCurvedList"/>
    <dgm:cxn modelId="{0682445A-0736-4823-BAB2-B8618DDA7A23}" type="presParOf" srcId="{6CBA64FF-691E-4D31-87CB-BDBDF7EBFF7B}" destId="{F559D015-6C88-4B52-A8BA-EBCAABD6A29D}" srcOrd="0" destOrd="0" presId="urn:microsoft.com/office/officeart/2008/layout/VerticalCurvedList"/>
    <dgm:cxn modelId="{9FE4903D-F4DF-4811-A558-C595EE7AE64C}" type="presParOf" srcId="{F559D015-6C88-4B52-A8BA-EBCAABD6A29D}" destId="{80F14C9F-E237-4168-98FB-ECAB3E17F763}" srcOrd="0" destOrd="0" presId="urn:microsoft.com/office/officeart/2008/layout/VerticalCurvedList"/>
    <dgm:cxn modelId="{B678131C-D97A-4679-AF2A-2AF1D71FF196}" type="presParOf" srcId="{F559D015-6C88-4B52-A8BA-EBCAABD6A29D}" destId="{97327BEC-1A20-4B67-AA08-8AB0E1FD9731}" srcOrd="1" destOrd="0" presId="urn:microsoft.com/office/officeart/2008/layout/VerticalCurvedList"/>
    <dgm:cxn modelId="{3263857E-FA2B-4B6B-8EBA-4CB5642EAB8E}" type="presParOf" srcId="{F559D015-6C88-4B52-A8BA-EBCAABD6A29D}" destId="{0659F5CC-4617-4D6A-8216-1CC111E9DECF}" srcOrd="2" destOrd="0" presId="urn:microsoft.com/office/officeart/2008/layout/VerticalCurvedList"/>
    <dgm:cxn modelId="{5A87578E-EC79-46FC-936A-2FD1324AC4F8}" type="presParOf" srcId="{F559D015-6C88-4B52-A8BA-EBCAABD6A29D}" destId="{1A9F63E0-C3FC-4A90-B902-12A0E431E6FA}" srcOrd="3" destOrd="0" presId="urn:microsoft.com/office/officeart/2008/layout/VerticalCurvedList"/>
    <dgm:cxn modelId="{2A13AAE3-2D1C-4306-9AD4-3244C712D49B}" type="presParOf" srcId="{6CBA64FF-691E-4D31-87CB-BDBDF7EBFF7B}" destId="{1A7E59B2-3D2B-4911-895B-C8255566027F}" srcOrd="1" destOrd="0" presId="urn:microsoft.com/office/officeart/2008/layout/VerticalCurvedList"/>
    <dgm:cxn modelId="{E9A0741D-C02B-4DF0-B8D4-8BF8DBF57A89}" type="presParOf" srcId="{6CBA64FF-691E-4D31-87CB-BDBDF7EBFF7B}" destId="{06FC73EC-B670-440D-BB99-7F5A62875601}" srcOrd="2" destOrd="0" presId="urn:microsoft.com/office/officeart/2008/layout/VerticalCurvedList"/>
    <dgm:cxn modelId="{B6E97BCF-9FE3-49C0-A37B-5099A339CCE1}" type="presParOf" srcId="{06FC73EC-B670-440D-BB99-7F5A62875601}" destId="{9BFBFF0D-F2AF-49BA-B94C-5745E2057550}" srcOrd="0" destOrd="0" presId="urn:microsoft.com/office/officeart/2008/layout/VerticalCurvedList"/>
    <dgm:cxn modelId="{9C0477B4-359F-4ED0-8CF5-E97D67791A2A}" type="presParOf" srcId="{6CBA64FF-691E-4D31-87CB-BDBDF7EBFF7B}" destId="{3D133242-1963-49A9-809A-9FB9F7D7392B}" srcOrd="3" destOrd="0" presId="urn:microsoft.com/office/officeart/2008/layout/VerticalCurvedList"/>
    <dgm:cxn modelId="{3FC5CA8E-539D-4A51-9DD6-CF096BD04C91}" type="presParOf" srcId="{6CBA64FF-691E-4D31-87CB-BDBDF7EBFF7B}" destId="{37F7B95E-A797-4616-91D8-56BB0E35E7DD}" srcOrd="4" destOrd="0" presId="urn:microsoft.com/office/officeart/2008/layout/VerticalCurvedList"/>
    <dgm:cxn modelId="{6AAFA922-1D49-4F0D-A475-CA9D7A69ED11}" type="presParOf" srcId="{37F7B95E-A797-4616-91D8-56BB0E35E7DD}" destId="{4B71DC69-D954-4809-AD33-B61DE26C3A76}" srcOrd="0" destOrd="0" presId="urn:microsoft.com/office/officeart/2008/layout/VerticalCurvedList"/>
    <dgm:cxn modelId="{ECF93217-FBAA-4D56-8D90-2E0D81F7465E}" type="presParOf" srcId="{6CBA64FF-691E-4D31-87CB-BDBDF7EBFF7B}" destId="{C6271600-ADEA-487C-94FA-62032FEA85C1}" srcOrd="5" destOrd="0" presId="urn:microsoft.com/office/officeart/2008/layout/VerticalCurvedList"/>
    <dgm:cxn modelId="{053AB054-3389-49E1-A910-CE947B2C305A}" type="presParOf" srcId="{6CBA64FF-691E-4D31-87CB-BDBDF7EBFF7B}" destId="{BFD7D746-7F3A-4082-88B2-7D9142AB19E5}" srcOrd="6" destOrd="0" presId="urn:microsoft.com/office/officeart/2008/layout/VerticalCurvedList"/>
    <dgm:cxn modelId="{BB5FCE61-5655-43DE-9C06-19847071B1EC}" type="presParOf" srcId="{BFD7D746-7F3A-4082-88B2-7D9142AB19E5}" destId="{00F27026-81AC-469B-B31C-64C2BCBB54CB}" srcOrd="0" destOrd="0" presId="urn:microsoft.com/office/officeart/2008/layout/VerticalCurvedList"/>
    <dgm:cxn modelId="{B0329BDA-C9E7-4B4B-BFAD-53C80806361A}" type="presParOf" srcId="{6CBA64FF-691E-4D31-87CB-BDBDF7EBFF7B}" destId="{0AF6CEA3-0E59-4898-947E-374D7AEEA9CC}" srcOrd="7" destOrd="0" presId="urn:microsoft.com/office/officeart/2008/layout/VerticalCurvedList"/>
    <dgm:cxn modelId="{4697F027-44F3-4D96-A688-52EB474CB460}" type="presParOf" srcId="{6CBA64FF-691E-4D31-87CB-BDBDF7EBFF7B}" destId="{A3E995BD-C3AB-4572-A66C-9AA6BB66970C}" srcOrd="8" destOrd="0" presId="urn:microsoft.com/office/officeart/2008/layout/VerticalCurvedList"/>
    <dgm:cxn modelId="{D1DF0FD3-FD28-41D4-B87B-5F287C706B6A}" type="presParOf" srcId="{A3E995BD-C3AB-4572-A66C-9AA6BB66970C}" destId="{54259682-DF0D-404D-A472-D3FE89330577}" srcOrd="0" destOrd="0" presId="urn:microsoft.com/office/officeart/2008/layout/VerticalCurvedList"/>
    <dgm:cxn modelId="{7E5B97D2-AA06-4F2D-8EF2-175AEA644715}" type="presParOf" srcId="{6CBA64FF-691E-4D31-87CB-BDBDF7EBFF7B}" destId="{A69F3C41-9C50-460A-AAB8-F603F46D9584}" srcOrd="9" destOrd="0" presId="urn:microsoft.com/office/officeart/2008/layout/VerticalCurvedList"/>
    <dgm:cxn modelId="{9684BC42-94F4-48D5-9AF2-F6AF1755DCB0}" type="presParOf" srcId="{6CBA64FF-691E-4D31-87CB-BDBDF7EBFF7B}" destId="{C429692E-BEAC-41D2-A0A3-AABDED687B2A}" srcOrd="10" destOrd="0" presId="urn:microsoft.com/office/officeart/2008/layout/VerticalCurvedList"/>
    <dgm:cxn modelId="{FCA5561D-1E4E-4683-BBBF-26ECC302E1ED}" type="presParOf" srcId="{C429692E-BEAC-41D2-A0A3-AABDED687B2A}" destId="{C69C5C12-DC1A-41DB-BC55-B5E7C91B915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321AE1-E0BE-44B9-AF80-BA9F557D263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6616F6-6A87-4768-9E40-B550036548C2}">
      <dgm:prSet phldrT="[Text]" custT="1"/>
      <dgm:spPr>
        <a:effectLst>
          <a:softEdge rad="63500"/>
        </a:effectLst>
      </dgm:spPr>
      <dgm:t>
        <a:bodyPr/>
        <a:lstStyle/>
        <a:p>
          <a:r>
            <a:rPr lang="en-US" sz="2400" dirty="0" smtClean="0"/>
            <a:t>Controlling Devices</a:t>
          </a:r>
          <a:endParaRPr lang="en-US" sz="2400" dirty="0"/>
        </a:p>
      </dgm:t>
    </dgm:pt>
    <dgm:pt modelId="{5821AA5C-4CDC-42F6-B865-7E643663C3E4}" type="parTrans" cxnId="{9E74F099-2E53-4323-A666-63C1E0D6DA24}">
      <dgm:prSet/>
      <dgm:spPr/>
      <dgm:t>
        <a:bodyPr/>
        <a:lstStyle/>
        <a:p>
          <a:endParaRPr lang="en-US"/>
        </a:p>
      </dgm:t>
    </dgm:pt>
    <dgm:pt modelId="{4567E787-B9B6-4C24-AFA6-8DA055A56201}" type="sibTrans" cxnId="{9E74F099-2E53-4323-A666-63C1E0D6DA24}">
      <dgm:prSet/>
      <dgm:spPr/>
      <dgm:t>
        <a:bodyPr/>
        <a:lstStyle/>
        <a:p>
          <a:endParaRPr lang="en-US"/>
        </a:p>
      </dgm:t>
    </dgm:pt>
    <dgm:pt modelId="{0C8DC7BF-3DEB-43A7-A4E4-65D7A5BD9B69}">
      <dgm:prSet phldrT="[Text]" custT="1"/>
      <dgm:spPr>
        <a:effectLst>
          <a:softEdge rad="63500"/>
        </a:effectLst>
      </dgm:spPr>
      <dgm:t>
        <a:bodyPr/>
        <a:lstStyle/>
        <a:p>
          <a:r>
            <a:rPr lang="en-US" sz="2400" dirty="0" smtClean="0"/>
            <a:t>Sensing the System Parameters</a:t>
          </a:r>
          <a:endParaRPr lang="en-US" sz="2400" dirty="0"/>
        </a:p>
      </dgm:t>
    </dgm:pt>
    <dgm:pt modelId="{BABFCFB3-B331-479D-B165-7A4F4234942C}" type="parTrans" cxnId="{EDFD4492-3904-4845-A01A-9FE2F05C367B}">
      <dgm:prSet/>
      <dgm:spPr/>
      <dgm:t>
        <a:bodyPr/>
        <a:lstStyle/>
        <a:p>
          <a:endParaRPr lang="en-US"/>
        </a:p>
      </dgm:t>
    </dgm:pt>
    <dgm:pt modelId="{3F7A95B1-DE51-4DA8-A60C-45A49D59271E}" type="sibTrans" cxnId="{EDFD4492-3904-4845-A01A-9FE2F05C367B}">
      <dgm:prSet/>
      <dgm:spPr/>
      <dgm:t>
        <a:bodyPr/>
        <a:lstStyle/>
        <a:p>
          <a:endParaRPr lang="en-US"/>
        </a:p>
      </dgm:t>
    </dgm:pt>
    <dgm:pt modelId="{151F02CD-5B85-4A09-AB99-E34067D1DA82}">
      <dgm:prSet phldrT="[Text]" custT="1"/>
      <dgm:spPr>
        <a:effectLst>
          <a:softEdge rad="63500"/>
        </a:effectLst>
      </dgm:spPr>
      <dgm:t>
        <a:bodyPr/>
        <a:lstStyle/>
        <a:p>
          <a:r>
            <a:rPr lang="en-US" sz="2400" dirty="0" smtClean="0"/>
            <a:t>Gathering User Needs</a:t>
          </a:r>
          <a:endParaRPr lang="en-US" sz="2400" dirty="0"/>
        </a:p>
      </dgm:t>
    </dgm:pt>
    <dgm:pt modelId="{F7BCCD98-3893-4A29-AFBE-F75298751126}" type="parTrans" cxnId="{88D5DF76-B52A-424F-A66E-93B991C3B0CB}">
      <dgm:prSet/>
      <dgm:spPr/>
      <dgm:t>
        <a:bodyPr/>
        <a:lstStyle/>
        <a:p>
          <a:endParaRPr lang="en-US"/>
        </a:p>
      </dgm:t>
    </dgm:pt>
    <dgm:pt modelId="{3205D5F2-D4BF-436C-B31D-50AD7E115148}" type="sibTrans" cxnId="{88D5DF76-B52A-424F-A66E-93B991C3B0CB}">
      <dgm:prSet/>
      <dgm:spPr/>
      <dgm:t>
        <a:bodyPr/>
        <a:lstStyle/>
        <a:p>
          <a:endParaRPr lang="en-US"/>
        </a:p>
      </dgm:t>
    </dgm:pt>
    <dgm:pt modelId="{C820E267-09BB-4D58-9E6B-A7456BCB0174}">
      <dgm:prSet custT="1"/>
      <dgm:spPr>
        <a:effectLst>
          <a:softEdge rad="63500"/>
        </a:effectLst>
      </dgm:spPr>
      <dgm:t>
        <a:bodyPr/>
        <a:lstStyle/>
        <a:p>
          <a:r>
            <a:rPr lang="en-US" sz="2400" dirty="0" smtClean="0"/>
            <a:t>Automating the System</a:t>
          </a:r>
          <a:endParaRPr lang="en-US" sz="2400" dirty="0"/>
        </a:p>
      </dgm:t>
    </dgm:pt>
    <dgm:pt modelId="{E514CBD6-8D99-4524-BE6E-15773DF53433}" type="parTrans" cxnId="{827219D7-34BD-449D-B27B-777F1DFF8F8F}">
      <dgm:prSet/>
      <dgm:spPr/>
      <dgm:t>
        <a:bodyPr/>
        <a:lstStyle/>
        <a:p>
          <a:endParaRPr lang="en-US"/>
        </a:p>
      </dgm:t>
    </dgm:pt>
    <dgm:pt modelId="{B46CFF6C-C8F1-4A52-A4D0-D17900C62648}" type="sibTrans" cxnId="{827219D7-34BD-449D-B27B-777F1DFF8F8F}">
      <dgm:prSet/>
      <dgm:spPr/>
      <dgm:t>
        <a:bodyPr/>
        <a:lstStyle/>
        <a:p>
          <a:endParaRPr lang="en-US"/>
        </a:p>
      </dgm:t>
    </dgm:pt>
    <dgm:pt modelId="{C7E99DE7-1C93-4BA2-B702-D3980AC99E91}" type="pres">
      <dgm:prSet presAssocID="{01321AE1-E0BE-44B9-AF80-BA9F557D263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CBA64FF-691E-4D31-87CB-BDBDF7EBFF7B}" type="pres">
      <dgm:prSet presAssocID="{01321AE1-E0BE-44B9-AF80-BA9F557D263E}" presName="Name1" presStyleCnt="0"/>
      <dgm:spPr/>
    </dgm:pt>
    <dgm:pt modelId="{F559D015-6C88-4B52-A8BA-EBCAABD6A29D}" type="pres">
      <dgm:prSet presAssocID="{01321AE1-E0BE-44B9-AF80-BA9F557D263E}" presName="cycle" presStyleCnt="0"/>
      <dgm:spPr/>
    </dgm:pt>
    <dgm:pt modelId="{80F14C9F-E237-4168-98FB-ECAB3E17F763}" type="pres">
      <dgm:prSet presAssocID="{01321AE1-E0BE-44B9-AF80-BA9F557D263E}" presName="srcNode" presStyleLbl="node1" presStyleIdx="0" presStyleCnt="4"/>
      <dgm:spPr/>
    </dgm:pt>
    <dgm:pt modelId="{97327BEC-1A20-4B67-AA08-8AB0E1FD9731}" type="pres">
      <dgm:prSet presAssocID="{01321AE1-E0BE-44B9-AF80-BA9F557D263E}" presName="conn" presStyleLbl="parChTrans1D2" presStyleIdx="0" presStyleCnt="1"/>
      <dgm:spPr/>
      <dgm:t>
        <a:bodyPr/>
        <a:lstStyle/>
        <a:p>
          <a:endParaRPr lang="en-US"/>
        </a:p>
      </dgm:t>
    </dgm:pt>
    <dgm:pt modelId="{0659F5CC-4617-4D6A-8216-1CC111E9DECF}" type="pres">
      <dgm:prSet presAssocID="{01321AE1-E0BE-44B9-AF80-BA9F557D263E}" presName="extraNode" presStyleLbl="node1" presStyleIdx="0" presStyleCnt="4"/>
      <dgm:spPr/>
    </dgm:pt>
    <dgm:pt modelId="{1A9F63E0-C3FC-4A90-B902-12A0E431E6FA}" type="pres">
      <dgm:prSet presAssocID="{01321AE1-E0BE-44B9-AF80-BA9F557D263E}" presName="dstNode" presStyleLbl="node1" presStyleIdx="0" presStyleCnt="4"/>
      <dgm:spPr/>
    </dgm:pt>
    <dgm:pt modelId="{1A7E59B2-3D2B-4911-895B-C8255566027F}" type="pres">
      <dgm:prSet presAssocID="{386616F6-6A87-4768-9E40-B550036548C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C73EC-B670-440D-BB99-7F5A62875601}" type="pres">
      <dgm:prSet presAssocID="{386616F6-6A87-4768-9E40-B550036548C2}" presName="accent_1" presStyleCnt="0"/>
      <dgm:spPr/>
    </dgm:pt>
    <dgm:pt modelId="{9BFBFF0D-F2AF-49BA-B94C-5745E2057550}" type="pres">
      <dgm:prSet presAssocID="{386616F6-6A87-4768-9E40-B550036548C2}" presName="accentRepeatNode" presStyleLbl="solidFgAcc1" presStyleIdx="0" presStyleCnt="4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3D133242-1963-49A9-809A-9FB9F7D7392B}" type="pres">
      <dgm:prSet presAssocID="{0C8DC7BF-3DEB-43A7-A4E4-65D7A5BD9B69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F7B95E-A797-4616-91D8-56BB0E35E7DD}" type="pres">
      <dgm:prSet presAssocID="{0C8DC7BF-3DEB-43A7-A4E4-65D7A5BD9B69}" presName="accent_2" presStyleCnt="0"/>
      <dgm:spPr/>
    </dgm:pt>
    <dgm:pt modelId="{4B71DC69-D954-4809-AD33-B61DE26C3A76}" type="pres">
      <dgm:prSet presAssocID="{0C8DC7BF-3DEB-43A7-A4E4-65D7A5BD9B69}" presName="accentRepeatNode" presStyleLbl="solidFgAcc1" presStyleIdx="1" presStyleCnt="4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6271600-ADEA-487C-94FA-62032FEA85C1}" type="pres">
      <dgm:prSet presAssocID="{151F02CD-5B85-4A09-AB99-E34067D1DA8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D7D746-7F3A-4082-88B2-7D9142AB19E5}" type="pres">
      <dgm:prSet presAssocID="{151F02CD-5B85-4A09-AB99-E34067D1DA82}" presName="accent_3" presStyleCnt="0"/>
      <dgm:spPr/>
    </dgm:pt>
    <dgm:pt modelId="{00F27026-81AC-469B-B31C-64C2BCBB54CB}" type="pres">
      <dgm:prSet presAssocID="{151F02CD-5B85-4A09-AB99-E34067D1DA82}" presName="accentRepeatNode" presStyleLbl="solidFgAcc1" presStyleIdx="2" presStyleCnt="4"/>
      <dgm:spPr>
        <a:blipFill dpi="0" rotWithShape="0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0AF6CEA3-0E59-4898-947E-374D7AEEA9CC}" type="pres">
      <dgm:prSet presAssocID="{C820E267-09BB-4D58-9E6B-A7456BCB0174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E995BD-C3AB-4572-A66C-9AA6BB66970C}" type="pres">
      <dgm:prSet presAssocID="{C820E267-09BB-4D58-9E6B-A7456BCB0174}" presName="accent_4" presStyleCnt="0"/>
      <dgm:spPr/>
    </dgm:pt>
    <dgm:pt modelId="{54259682-DF0D-404D-A472-D3FE89330577}" type="pres">
      <dgm:prSet presAssocID="{C820E267-09BB-4D58-9E6B-A7456BCB0174}" presName="accentRepeatNode" presStyleLbl="solidFgAcc1" presStyleIdx="3" presStyleCnt="4"/>
      <dgm:spPr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EDFD4492-3904-4845-A01A-9FE2F05C367B}" srcId="{01321AE1-E0BE-44B9-AF80-BA9F557D263E}" destId="{0C8DC7BF-3DEB-43A7-A4E4-65D7A5BD9B69}" srcOrd="1" destOrd="0" parTransId="{BABFCFB3-B331-479D-B165-7A4F4234942C}" sibTransId="{3F7A95B1-DE51-4DA8-A60C-45A49D59271E}"/>
    <dgm:cxn modelId="{9E74F099-2E53-4323-A666-63C1E0D6DA24}" srcId="{01321AE1-E0BE-44B9-AF80-BA9F557D263E}" destId="{386616F6-6A87-4768-9E40-B550036548C2}" srcOrd="0" destOrd="0" parTransId="{5821AA5C-4CDC-42F6-B865-7E643663C3E4}" sibTransId="{4567E787-B9B6-4C24-AFA6-8DA055A56201}"/>
    <dgm:cxn modelId="{88D5DF76-B52A-424F-A66E-93B991C3B0CB}" srcId="{01321AE1-E0BE-44B9-AF80-BA9F557D263E}" destId="{151F02CD-5B85-4A09-AB99-E34067D1DA82}" srcOrd="2" destOrd="0" parTransId="{F7BCCD98-3893-4A29-AFBE-F75298751126}" sibTransId="{3205D5F2-D4BF-436C-B31D-50AD7E115148}"/>
    <dgm:cxn modelId="{3DB3666E-F536-4549-840B-A06240C060CF}" type="presOf" srcId="{0C8DC7BF-3DEB-43A7-A4E4-65D7A5BD9B69}" destId="{3D133242-1963-49A9-809A-9FB9F7D7392B}" srcOrd="0" destOrd="0" presId="urn:microsoft.com/office/officeart/2008/layout/VerticalCurvedList"/>
    <dgm:cxn modelId="{0081FC70-712A-423C-BC6D-7E5416D16088}" type="presOf" srcId="{4567E787-B9B6-4C24-AFA6-8DA055A56201}" destId="{97327BEC-1A20-4B67-AA08-8AB0E1FD9731}" srcOrd="0" destOrd="0" presId="urn:microsoft.com/office/officeart/2008/layout/VerticalCurvedList"/>
    <dgm:cxn modelId="{13A97BB9-A508-434F-B368-DE8072E68645}" type="presOf" srcId="{01321AE1-E0BE-44B9-AF80-BA9F557D263E}" destId="{C7E99DE7-1C93-4BA2-B702-D3980AC99E91}" srcOrd="0" destOrd="0" presId="urn:microsoft.com/office/officeart/2008/layout/VerticalCurvedList"/>
    <dgm:cxn modelId="{73BDEA0F-3544-4A29-A9CE-FEBBF0CF5C46}" type="presOf" srcId="{386616F6-6A87-4768-9E40-B550036548C2}" destId="{1A7E59B2-3D2B-4911-895B-C8255566027F}" srcOrd="0" destOrd="0" presId="urn:microsoft.com/office/officeart/2008/layout/VerticalCurvedList"/>
    <dgm:cxn modelId="{F77449E9-DE6A-401C-A0BA-2C427ACA3BB8}" type="presOf" srcId="{151F02CD-5B85-4A09-AB99-E34067D1DA82}" destId="{C6271600-ADEA-487C-94FA-62032FEA85C1}" srcOrd="0" destOrd="0" presId="urn:microsoft.com/office/officeart/2008/layout/VerticalCurvedList"/>
    <dgm:cxn modelId="{827219D7-34BD-449D-B27B-777F1DFF8F8F}" srcId="{01321AE1-E0BE-44B9-AF80-BA9F557D263E}" destId="{C820E267-09BB-4D58-9E6B-A7456BCB0174}" srcOrd="3" destOrd="0" parTransId="{E514CBD6-8D99-4524-BE6E-15773DF53433}" sibTransId="{B46CFF6C-C8F1-4A52-A4D0-D17900C62648}"/>
    <dgm:cxn modelId="{EB2CBB97-9AF9-450E-B556-9DFCE49F8453}" type="presOf" srcId="{C820E267-09BB-4D58-9E6B-A7456BCB0174}" destId="{0AF6CEA3-0E59-4898-947E-374D7AEEA9CC}" srcOrd="0" destOrd="0" presId="urn:microsoft.com/office/officeart/2008/layout/VerticalCurvedList"/>
    <dgm:cxn modelId="{48627B5D-0A88-44CB-B84B-DDCDFB6FE845}" type="presParOf" srcId="{C7E99DE7-1C93-4BA2-B702-D3980AC99E91}" destId="{6CBA64FF-691E-4D31-87CB-BDBDF7EBFF7B}" srcOrd="0" destOrd="0" presId="urn:microsoft.com/office/officeart/2008/layout/VerticalCurvedList"/>
    <dgm:cxn modelId="{82075F5B-3357-4F8B-AC31-4354965970E4}" type="presParOf" srcId="{6CBA64FF-691E-4D31-87CB-BDBDF7EBFF7B}" destId="{F559D015-6C88-4B52-A8BA-EBCAABD6A29D}" srcOrd="0" destOrd="0" presId="urn:microsoft.com/office/officeart/2008/layout/VerticalCurvedList"/>
    <dgm:cxn modelId="{8F74C52F-2F0A-43CB-9E7C-8AC3729B74F3}" type="presParOf" srcId="{F559D015-6C88-4B52-A8BA-EBCAABD6A29D}" destId="{80F14C9F-E237-4168-98FB-ECAB3E17F763}" srcOrd="0" destOrd="0" presId="urn:microsoft.com/office/officeart/2008/layout/VerticalCurvedList"/>
    <dgm:cxn modelId="{39121BFB-C029-448C-AFBE-668320B03133}" type="presParOf" srcId="{F559D015-6C88-4B52-A8BA-EBCAABD6A29D}" destId="{97327BEC-1A20-4B67-AA08-8AB0E1FD9731}" srcOrd="1" destOrd="0" presId="urn:microsoft.com/office/officeart/2008/layout/VerticalCurvedList"/>
    <dgm:cxn modelId="{C548B45A-D615-4C40-8906-CAFDD10E83EE}" type="presParOf" srcId="{F559D015-6C88-4B52-A8BA-EBCAABD6A29D}" destId="{0659F5CC-4617-4D6A-8216-1CC111E9DECF}" srcOrd="2" destOrd="0" presId="urn:microsoft.com/office/officeart/2008/layout/VerticalCurvedList"/>
    <dgm:cxn modelId="{4AA9381D-7124-4B01-AFF7-080D09BAF056}" type="presParOf" srcId="{F559D015-6C88-4B52-A8BA-EBCAABD6A29D}" destId="{1A9F63E0-C3FC-4A90-B902-12A0E431E6FA}" srcOrd="3" destOrd="0" presId="urn:microsoft.com/office/officeart/2008/layout/VerticalCurvedList"/>
    <dgm:cxn modelId="{A19087A1-9A6C-4302-A188-02C89EC90985}" type="presParOf" srcId="{6CBA64FF-691E-4D31-87CB-BDBDF7EBFF7B}" destId="{1A7E59B2-3D2B-4911-895B-C8255566027F}" srcOrd="1" destOrd="0" presId="urn:microsoft.com/office/officeart/2008/layout/VerticalCurvedList"/>
    <dgm:cxn modelId="{265B0AD7-EEE5-44CE-9F9A-6847FF10DA5A}" type="presParOf" srcId="{6CBA64FF-691E-4D31-87CB-BDBDF7EBFF7B}" destId="{06FC73EC-B670-440D-BB99-7F5A62875601}" srcOrd="2" destOrd="0" presId="urn:microsoft.com/office/officeart/2008/layout/VerticalCurvedList"/>
    <dgm:cxn modelId="{6C4D27D7-52DF-4606-AACC-98D010A965D8}" type="presParOf" srcId="{06FC73EC-B670-440D-BB99-7F5A62875601}" destId="{9BFBFF0D-F2AF-49BA-B94C-5745E2057550}" srcOrd="0" destOrd="0" presId="urn:microsoft.com/office/officeart/2008/layout/VerticalCurvedList"/>
    <dgm:cxn modelId="{9FBCCA0C-4A78-4DB8-AEE2-A4E2DCFC64AE}" type="presParOf" srcId="{6CBA64FF-691E-4D31-87CB-BDBDF7EBFF7B}" destId="{3D133242-1963-49A9-809A-9FB9F7D7392B}" srcOrd="3" destOrd="0" presId="urn:microsoft.com/office/officeart/2008/layout/VerticalCurvedList"/>
    <dgm:cxn modelId="{9C7E3620-0D04-4FD0-9096-51E2FE58517C}" type="presParOf" srcId="{6CBA64FF-691E-4D31-87CB-BDBDF7EBFF7B}" destId="{37F7B95E-A797-4616-91D8-56BB0E35E7DD}" srcOrd="4" destOrd="0" presId="urn:microsoft.com/office/officeart/2008/layout/VerticalCurvedList"/>
    <dgm:cxn modelId="{0EB2B7DE-227E-4CA6-B988-6E62EA778AA1}" type="presParOf" srcId="{37F7B95E-A797-4616-91D8-56BB0E35E7DD}" destId="{4B71DC69-D954-4809-AD33-B61DE26C3A76}" srcOrd="0" destOrd="0" presId="urn:microsoft.com/office/officeart/2008/layout/VerticalCurvedList"/>
    <dgm:cxn modelId="{9AD1D362-91D7-4CED-9D6E-012D4331C566}" type="presParOf" srcId="{6CBA64FF-691E-4D31-87CB-BDBDF7EBFF7B}" destId="{C6271600-ADEA-487C-94FA-62032FEA85C1}" srcOrd="5" destOrd="0" presId="urn:microsoft.com/office/officeart/2008/layout/VerticalCurvedList"/>
    <dgm:cxn modelId="{F8E495ED-04E9-40DD-9351-60F303765F82}" type="presParOf" srcId="{6CBA64FF-691E-4D31-87CB-BDBDF7EBFF7B}" destId="{BFD7D746-7F3A-4082-88B2-7D9142AB19E5}" srcOrd="6" destOrd="0" presId="urn:microsoft.com/office/officeart/2008/layout/VerticalCurvedList"/>
    <dgm:cxn modelId="{9EE67169-8DAE-4C4A-8DC1-35573D7D70DF}" type="presParOf" srcId="{BFD7D746-7F3A-4082-88B2-7D9142AB19E5}" destId="{00F27026-81AC-469B-B31C-64C2BCBB54CB}" srcOrd="0" destOrd="0" presId="urn:microsoft.com/office/officeart/2008/layout/VerticalCurvedList"/>
    <dgm:cxn modelId="{909AC6BC-A2C1-4D56-8ACD-7B2560C2CFAE}" type="presParOf" srcId="{6CBA64FF-691E-4D31-87CB-BDBDF7EBFF7B}" destId="{0AF6CEA3-0E59-4898-947E-374D7AEEA9CC}" srcOrd="7" destOrd="0" presId="urn:microsoft.com/office/officeart/2008/layout/VerticalCurvedList"/>
    <dgm:cxn modelId="{D8134739-9F94-46DA-BCB6-74406EFB65DA}" type="presParOf" srcId="{6CBA64FF-691E-4D31-87CB-BDBDF7EBFF7B}" destId="{A3E995BD-C3AB-4572-A66C-9AA6BB66970C}" srcOrd="8" destOrd="0" presId="urn:microsoft.com/office/officeart/2008/layout/VerticalCurvedList"/>
    <dgm:cxn modelId="{775D1682-52F7-409D-A32F-3435B124529F}" type="presParOf" srcId="{A3E995BD-C3AB-4572-A66C-9AA6BB66970C}" destId="{54259682-DF0D-404D-A472-D3FE8933057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321AE1-E0BE-44B9-AF80-BA9F557D263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6616F6-6A87-4768-9E40-B550036548C2}">
      <dgm:prSet phldrT="[Text]" custT="1"/>
      <dgm:spPr>
        <a:effectLst>
          <a:softEdge rad="63500"/>
        </a:effectLst>
      </dgm:spPr>
      <dgm:t>
        <a:bodyPr/>
        <a:lstStyle/>
        <a:p>
          <a:r>
            <a:rPr lang="en-US" sz="2400" dirty="0" smtClean="0"/>
            <a:t>Learn</a:t>
          </a:r>
          <a:endParaRPr lang="en-US" sz="2400" dirty="0"/>
        </a:p>
      </dgm:t>
    </dgm:pt>
    <dgm:pt modelId="{5821AA5C-4CDC-42F6-B865-7E643663C3E4}" type="parTrans" cxnId="{9E74F099-2E53-4323-A666-63C1E0D6DA24}">
      <dgm:prSet/>
      <dgm:spPr/>
      <dgm:t>
        <a:bodyPr/>
        <a:lstStyle/>
        <a:p>
          <a:endParaRPr lang="en-US"/>
        </a:p>
      </dgm:t>
    </dgm:pt>
    <dgm:pt modelId="{4567E787-B9B6-4C24-AFA6-8DA055A56201}" type="sibTrans" cxnId="{9E74F099-2E53-4323-A666-63C1E0D6DA24}">
      <dgm:prSet/>
      <dgm:spPr/>
      <dgm:t>
        <a:bodyPr/>
        <a:lstStyle/>
        <a:p>
          <a:endParaRPr lang="en-US"/>
        </a:p>
      </dgm:t>
    </dgm:pt>
    <dgm:pt modelId="{0C8DC7BF-3DEB-43A7-A4E4-65D7A5BD9B69}">
      <dgm:prSet phldrT="[Text]" custT="1"/>
      <dgm:spPr>
        <a:effectLst>
          <a:softEdge rad="63500"/>
        </a:effectLst>
      </dgm:spPr>
      <dgm:t>
        <a:bodyPr/>
        <a:lstStyle/>
        <a:p>
          <a:r>
            <a:rPr lang="en-US" sz="2400" dirty="0" smtClean="0"/>
            <a:t>Think</a:t>
          </a:r>
          <a:endParaRPr lang="en-US" sz="2400" dirty="0"/>
        </a:p>
      </dgm:t>
    </dgm:pt>
    <dgm:pt modelId="{BABFCFB3-B331-479D-B165-7A4F4234942C}" type="parTrans" cxnId="{EDFD4492-3904-4845-A01A-9FE2F05C367B}">
      <dgm:prSet/>
      <dgm:spPr/>
      <dgm:t>
        <a:bodyPr/>
        <a:lstStyle/>
        <a:p>
          <a:endParaRPr lang="en-US"/>
        </a:p>
      </dgm:t>
    </dgm:pt>
    <dgm:pt modelId="{3F7A95B1-DE51-4DA8-A60C-45A49D59271E}" type="sibTrans" cxnId="{EDFD4492-3904-4845-A01A-9FE2F05C367B}">
      <dgm:prSet/>
      <dgm:spPr/>
      <dgm:t>
        <a:bodyPr/>
        <a:lstStyle/>
        <a:p>
          <a:endParaRPr lang="en-US"/>
        </a:p>
      </dgm:t>
    </dgm:pt>
    <dgm:pt modelId="{151F02CD-5B85-4A09-AB99-E34067D1DA82}">
      <dgm:prSet phldrT="[Text]" custT="1"/>
      <dgm:spPr>
        <a:effectLst>
          <a:softEdge rad="63500"/>
        </a:effectLst>
      </dgm:spPr>
      <dgm:t>
        <a:bodyPr/>
        <a:lstStyle/>
        <a:p>
          <a:r>
            <a:rPr lang="en-US" sz="2400" dirty="0" smtClean="0"/>
            <a:t>Act</a:t>
          </a:r>
          <a:endParaRPr lang="en-US" sz="2400" dirty="0"/>
        </a:p>
      </dgm:t>
    </dgm:pt>
    <dgm:pt modelId="{F7BCCD98-3893-4A29-AFBE-F75298751126}" type="parTrans" cxnId="{88D5DF76-B52A-424F-A66E-93B991C3B0CB}">
      <dgm:prSet/>
      <dgm:spPr/>
      <dgm:t>
        <a:bodyPr/>
        <a:lstStyle/>
        <a:p>
          <a:endParaRPr lang="en-US"/>
        </a:p>
      </dgm:t>
    </dgm:pt>
    <dgm:pt modelId="{3205D5F2-D4BF-436C-B31D-50AD7E115148}" type="sibTrans" cxnId="{88D5DF76-B52A-424F-A66E-93B991C3B0CB}">
      <dgm:prSet/>
      <dgm:spPr/>
      <dgm:t>
        <a:bodyPr/>
        <a:lstStyle/>
        <a:p>
          <a:endParaRPr lang="en-US"/>
        </a:p>
      </dgm:t>
    </dgm:pt>
    <dgm:pt modelId="{C7E99DE7-1C93-4BA2-B702-D3980AC99E91}" type="pres">
      <dgm:prSet presAssocID="{01321AE1-E0BE-44B9-AF80-BA9F557D263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CBA64FF-691E-4D31-87CB-BDBDF7EBFF7B}" type="pres">
      <dgm:prSet presAssocID="{01321AE1-E0BE-44B9-AF80-BA9F557D263E}" presName="Name1" presStyleCnt="0"/>
      <dgm:spPr/>
    </dgm:pt>
    <dgm:pt modelId="{F559D015-6C88-4B52-A8BA-EBCAABD6A29D}" type="pres">
      <dgm:prSet presAssocID="{01321AE1-E0BE-44B9-AF80-BA9F557D263E}" presName="cycle" presStyleCnt="0"/>
      <dgm:spPr/>
    </dgm:pt>
    <dgm:pt modelId="{80F14C9F-E237-4168-98FB-ECAB3E17F763}" type="pres">
      <dgm:prSet presAssocID="{01321AE1-E0BE-44B9-AF80-BA9F557D263E}" presName="srcNode" presStyleLbl="node1" presStyleIdx="0" presStyleCnt="3"/>
      <dgm:spPr/>
    </dgm:pt>
    <dgm:pt modelId="{97327BEC-1A20-4B67-AA08-8AB0E1FD9731}" type="pres">
      <dgm:prSet presAssocID="{01321AE1-E0BE-44B9-AF80-BA9F557D263E}" presName="conn" presStyleLbl="parChTrans1D2" presStyleIdx="0" presStyleCnt="1"/>
      <dgm:spPr/>
      <dgm:t>
        <a:bodyPr/>
        <a:lstStyle/>
        <a:p>
          <a:endParaRPr lang="en-US"/>
        </a:p>
      </dgm:t>
    </dgm:pt>
    <dgm:pt modelId="{0659F5CC-4617-4D6A-8216-1CC111E9DECF}" type="pres">
      <dgm:prSet presAssocID="{01321AE1-E0BE-44B9-AF80-BA9F557D263E}" presName="extraNode" presStyleLbl="node1" presStyleIdx="0" presStyleCnt="3"/>
      <dgm:spPr/>
    </dgm:pt>
    <dgm:pt modelId="{1A9F63E0-C3FC-4A90-B902-12A0E431E6FA}" type="pres">
      <dgm:prSet presAssocID="{01321AE1-E0BE-44B9-AF80-BA9F557D263E}" presName="dstNode" presStyleLbl="node1" presStyleIdx="0" presStyleCnt="3"/>
      <dgm:spPr/>
    </dgm:pt>
    <dgm:pt modelId="{1A7E59B2-3D2B-4911-895B-C8255566027F}" type="pres">
      <dgm:prSet presAssocID="{386616F6-6A87-4768-9E40-B550036548C2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C73EC-B670-440D-BB99-7F5A62875601}" type="pres">
      <dgm:prSet presAssocID="{386616F6-6A87-4768-9E40-B550036548C2}" presName="accent_1" presStyleCnt="0"/>
      <dgm:spPr/>
    </dgm:pt>
    <dgm:pt modelId="{9BFBFF0D-F2AF-49BA-B94C-5745E2057550}" type="pres">
      <dgm:prSet presAssocID="{386616F6-6A87-4768-9E40-B550036548C2}" presName="accentRepeatNode" presStyleLbl="solidFgAcc1" presStyleIdx="0" presStyleCnt="3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3D133242-1963-49A9-809A-9FB9F7D7392B}" type="pres">
      <dgm:prSet presAssocID="{0C8DC7BF-3DEB-43A7-A4E4-65D7A5BD9B69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F7B95E-A797-4616-91D8-56BB0E35E7DD}" type="pres">
      <dgm:prSet presAssocID="{0C8DC7BF-3DEB-43A7-A4E4-65D7A5BD9B69}" presName="accent_2" presStyleCnt="0"/>
      <dgm:spPr/>
    </dgm:pt>
    <dgm:pt modelId="{4B71DC69-D954-4809-AD33-B61DE26C3A76}" type="pres">
      <dgm:prSet presAssocID="{0C8DC7BF-3DEB-43A7-A4E4-65D7A5BD9B69}" presName="accentRepeatNode" presStyleLbl="solidFgAcc1" presStyleIdx="1" presStyleCnt="3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6271600-ADEA-487C-94FA-62032FEA85C1}" type="pres">
      <dgm:prSet presAssocID="{151F02CD-5B85-4A09-AB99-E34067D1DA82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D7D746-7F3A-4082-88B2-7D9142AB19E5}" type="pres">
      <dgm:prSet presAssocID="{151F02CD-5B85-4A09-AB99-E34067D1DA82}" presName="accent_3" presStyleCnt="0"/>
      <dgm:spPr/>
    </dgm:pt>
    <dgm:pt modelId="{00F27026-81AC-469B-B31C-64C2BCBB54CB}" type="pres">
      <dgm:prSet presAssocID="{151F02CD-5B85-4A09-AB99-E34067D1DA82}" presName="accentRepeatNode" presStyleLbl="solidFgAcc1" presStyleIdx="2" presStyleCnt="3"/>
      <dgm:spPr>
        <a:blipFill dpi="0" rotWithShape="0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</dgm:ptLst>
  <dgm:cxnLst>
    <dgm:cxn modelId="{747A27C5-A596-4624-956C-66EADFF65E1C}" type="presOf" srcId="{01321AE1-E0BE-44B9-AF80-BA9F557D263E}" destId="{C7E99DE7-1C93-4BA2-B702-D3980AC99E91}" srcOrd="0" destOrd="0" presId="urn:microsoft.com/office/officeart/2008/layout/VerticalCurvedList"/>
    <dgm:cxn modelId="{EDFD4492-3904-4845-A01A-9FE2F05C367B}" srcId="{01321AE1-E0BE-44B9-AF80-BA9F557D263E}" destId="{0C8DC7BF-3DEB-43A7-A4E4-65D7A5BD9B69}" srcOrd="1" destOrd="0" parTransId="{BABFCFB3-B331-479D-B165-7A4F4234942C}" sibTransId="{3F7A95B1-DE51-4DA8-A60C-45A49D59271E}"/>
    <dgm:cxn modelId="{B96E1780-4D5C-4747-A3D4-317149045A6C}" type="presOf" srcId="{151F02CD-5B85-4A09-AB99-E34067D1DA82}" destId="{C6271600-ADEA-487C-94FA-62032FEA85C1}" srcOrd="0" destOrd="0" presId="urn:microsoft.com/office/officeart/2008/layout/VerticalCurvedList"/>
    <dgm:cxn modelId="{9E74F099-2E53-4323-A666-63C1E0D6DA24}" srcId="{01321AE1-E0BE-44B9-AF80-BA9F557D263E}" destId="{386616F6-6A87-4768-9E40-B550036548C2}" srcOrd="0" destOrd="0" parTransId="{5821AA5C-4CDC-42F6-B865-7E643663C3E4}" sibTransId="{4567E787-B9B6-4C24-AFA6-8DA055A56201}"/>
    <dgm:cxn modelId="{88D5DF76-B52A-424F-A66E-93B991C3B0CB}" srcId="{01321AE1-E0BE-44B9-AF80-BA9F557D263E}" destId="{151F02CD-5B85-4A09-AB99-E34067D1DA82}" srcOrd="2" destOrd="0" parTransId="{F7BCCD98-3893-4A29-AFBE-F75298751126}" sibTransId="{3205D5F2-D4BF-436C-B31D-50AD7E115148}"/>
    <dgm:cxn modelId="{383FD6F2-0437-43B2-8C34-8562A9A6E1D3}" type="presOf" srcId="{4567E787-B9B6-4C24-AFA6-8DA055A56201}" destId="{97327BEC-1A20-4B67-AA08-8AB0E1FD9731}" srcOrd="0" destOrd="0" presId="urn:microsoft.com/office/officeart/2008/layout/VerticalCurvedList"/>
    <dgm:cxn modelId="{139B670A-21A1-466F-8BC5-6DF03B4425FF}" type="presOf" srcId="{386616F6-6A87-4768-9E40-B550036548C2}" destId="{1A7E59B2-3D2B-4911-895B-C8255566027F}" srcOrd="0" destOrd="0" presId="urn:microsoft.com/office/officeart/2008/layout/VerticalCurvedList"/>
    <dgm:cxn modelId="{A019A9C8-386A-45A9-B599-C6F1E8D2B389}" type="presOf" srcId="{0C8DC7BF-3DEB-43A7-A4E4-65D7A5BD9B69}" destId="{3D133242-1963-49A9-809A-9FB9F7D7392B}" srcOrd="0" destOrd="0" presId="urn:microsoft.com/office/officeart/2008/layout/VerticalCurvedList"/>
    <dgm:cxn modelId="{DB901EB2-621F-482F-9956-F6D98A5BE69B}" type="presParOf" srcId="{C7E99DE7-1C93-4BA2-B702-D3980AC99E91}" destId="{6CBA64FF-691E-4D31-87CB-BDBDF7EBFF7B}" srcOrd="0" destOrd="0" presId="urn:microsoft.com/office/officeart/2008/layout/VerticalCurvedList"/>
    <dgm:cxn modelId="{BF80B6D0-48CD-4C5A-87E8-BA123C81FE64}" type="presParOf" srcId="{6CBA64FF-691E-4D31-87CB-BDBDF7EBFF7B}" destId="{F559D015-6C88-4B52-A8BA-EBCAABD6A29D}" srcOrd="0" destOrd="0" presId="urn:microsoft.com/office/officeart/2008/layout/VerticalCurvedList"/>
    <dgm:cxn modelId="{0818F529-7B08-4A53-8C3C-67BA8C8CB367}" type="presParOf" srcId="{F559D015-6C88-4B52-A8BA-EBCAABD6A29D}" destId="{80F14C9F-E237-4168-98FB-ECAB3E17F763}" srcOrd="0" destOrd="0" presId="urn:microsoft.com/office/officeart/2008/layout/VerticalCurvedList"/>
    <dgm:cxn modelId="{D5718BCD-0953-42FE-855F-EE542523366C}" type="presParOf" srcId="{F559D015-6C88-4B52-A8BA-EBCAABD6A29D}" destId="{97327BEC-1A20-4B67-AA08-8AB0E1FD9731}" srcOrd="1" destOrd="0" presId="urn:microsoft.com/office/officeart/2008/layout/VerticalCurvedList"/>
    <dgm:cxn modelId="{DF1E163A-E1C6-47FB-A45A-6B88A6F844B0}" type="presParOf" srcId="{F559D015-6C88-4B52-A8BA-EBCAABD6A29D}" destId="{0659F5CC-4617-4D6A-8216-1CC111E9DECF}" srcOrd="2" destOrd="0" presId="urn:microsoft.com/office/officeart/2008/layout/VerticalCurvedList"/>
    <dgm:cxn modelId="{132F9292-D488-4919-BAA5-736DF344C2DD}" type="presParOf" srcId="{F559D015-6C88-4B52-A8BA-EBCAABD6A29D}" destId="{1A9F63E0-C3FC-4A90-B902-12A0E431E6FA}" srcOrd="3" destOrd="0" presId="urn:microsoft.com/office/officeart/2008/layout/VerticalCurvedList"/>
    <dgm:cxn modelId="{CB51283A-A463-432F-AF38-92236DAE9645}" type="presParOf" srcId="{6CBA64FF-691E-4D31-87CB-BDBDF7EBFF7B}" destId="{1A7E59B2-3D2B-4911-895B-C8255566027F}" srcOrd="1" destOrd="0" presId="urn:microsoft.com/office/officeart/2008/layout/VerticalCurvedList"/>
    <dgm:cxn modelId="{D308C193-5775-47E2-9C37-92957B3A22A2}" type="presParOf" srcId="{6CBA64FF-691E-4D31-87CB-BDBDF7EBFF7B}" destId="{06FC73EC-B670-440D-BB99-7F5A62875601}" srcOrd="2" destOrd="0" presId="urn:microsoft.com/office/officeart/2008/layout/VerticalCurvedList"/>
    <dgm:cxn modelId="{0748A031-B292-488A-979E-A57BB0588E5A}" type="presParOf" srcId="{06FC73EC-B670-440D-BB99-7F5A62875601}" destId="{9BFBFF0D-F2AF-49BA-B94C-5745E2057550}" srcOrd="0" destOrd="0" presId="urn:microsoft.com/office/officeart/2008/layout/VerticalCurvedList"/>
    <dgm:cxn modelId="{82BA91CE-DAB7-4718-BD28-EDD60C82A851}" type="presParOf" srcId="{6CBA64FF-691E-4D31-87CB-BDBDF7EBFF7B}" destId="{3D133242-1963-49A9-809A-9FB9F7D7392B}" srcOrd="3" destOrd="0" presId="urn:microsoft.com/office/officeart/2008/layout/VerticalCurvedList"/>
    <dgm:cxn modelId="{AF4E116A-A95A-4A2D-8695-F49B4840CA9F}" type="presParOf" srcId="{6CBA64FF-691E-4D31-87CB-BDBDF7EBFF7B}" destId="{37F7B95E-A797-4616-91D8-56BB0E35E7DD}" srcOrd="4" destOrd="0" presId="urn:microsoft.com/office/officeart/2008/layout/VerticalCurvedList"/>
    <dgm:cxn modelId="{F3399D4D-7CF9-404C-97C4-2A4C090DCBD8}" type="presParOf" srcId="{37F7B95E-A797-4616-91D8-56BB0E35E7DD}" destId="{4B71DC69-D954-4809-AD33-B61DE26C3A76}" srcOrd="0" destOrd="0" presId="urn:microsoft.com/office/officeart/2008/layout/VerticalCurvedList"/>
    <dgm:cxn modelId="{F66068C6-A92D-4331-AE8A-3507A9DAF910}" type="presParOf" srcId="{6CBA64FF-691E-4D31-87CB-BDBDF7EBFF7B}" destId="{C6271600-ADEA-487C-94FA-62032FEA85C1}" srcOrd="5" destOrd="0" presId="urn:microsoft.com/office/officeart/2008/layout/VerticalCurvedList"/>
    <dgm:cxn modelId="{5D44B95A-97E4-4610-95CA-5F3743583008}" type="presParOf" srcId="{6CBA64FF-691E-4D31-87CB-BDBDF7EBFF7B}" destId="{BFD7D746-7F3A-4082-88B2-7D9142AB19E5}" srcOrd="6" destOrd="0" presId="urn:microsoft.com/office/officeart/2008/layout/VerticalCurvedList"/>
    <dgm:cxn modelId="{FA883B3A-DB72-41C0-A40C-6375BDFF2891}" type="presParOf" srcId="{BFD7D746-7F3A-4082-88B2-7D9142AB19E5}" destId="{00F27026-81AC-469B-B31C-64C2BCBB54C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1321AE1-E0BE-44B9-AF80-BA9F557D263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6616F6-6A87-4768-9E40-B550036548C2}">
      <dgm:prSet phldrT="[Text]" custT="1"/>
      <dgm:spPr>
        <a:effectLst>
          <a:softEdge rad="63500"/>
        </a:effectLst>
      </dgm:spPr>
      <dgm:t>
        <a:bodyPr/>
        <a:lstStyle/>
        <a:p>
          <a:r>
            <a:rPr lang="en-US" sz="2400" dirty="0" smtClean="0"/>
            <a:t>Personal, Career &amp; Community Profiles</a:t>
          </a:r>
          <a:endParaRPr lang="en-US" sz="2400" dirty="0"/>
        </a:p>
      </dgm:t>
    </dgm:pt>
    <dgm:pt modelId="{5821AA5C-4CDC-42F6-B865-7E643663C3E4}" type="parTrans" cxnId="{9E74F099-2E53-4323-A666-63C1E0D6DA24}">
      <dgm:prSet/>
      <dgm:spPr/>
      <dgm:t>
        <a:bodyPr/>
        <a:lstStyle/>
        <a:p>
          <a:endParaRPr lang="en-US"/>
        </a:p>
      </dgm:t>
    </dgm:pt>
    <dgm:pt modelId="{4567E787-B9B6-4C24-AFA6-8DA055A56201}" type="sibTrans" cxnId="{9E74F099-2E53-4323-A666-63C1E0D6DA24}">
      <dgm:prSet/>
      <dgm:spPr/>
      <dgm:t>
        <a:bodyPr/>
        <a:lstStyle/>
        <a:p>
          <a:endParaRPr lang="en-US"/>
        </a:p>
      </dgm:t>
    </dgm:pt>
    <dgm:pt modelId="{0C8DC7BF-3DEB-43A7-A4E4-65D7A5BD9B69}">
      <dgm:prSet phldrT="[Text]" custT="1"/>
      <dgm:spPr>
        <a:effectLst>
          <a:softEdge rad="63500"/>
        </a:effectLst>
      </dgm:spPr>
      <dgm:t>
        <a:bodyPr/>
        <a:lstStyle/>
        <a:p>
          <a:r>
            <a:rPr lang="en-US" sz="2400" dirty="0" smtClean="0"/>
            <a:t>Circles (Friends, Family &amp; Colleagues)</a:t>
          </a:r>
          <a:endParaRPr lang="en-US" sz="2400" dirty="0"/>
        </a:p>
      </dgm:t>
    </dgm:pt>
    <dgm:pt modelId="{BABFCFB3-B331-479D-B165-7A4F4234942C}" type="parTrans" cxnId="{EDFD4492-3904-4845-A01A-9FE2F05C367B}">
      <dgm:prSet/>
      <dgm:spPr/>
      <dgm:t>
        <a:bodyPr/>
        <a:lstStyle/>
        <a:p>
          <a:endParaRPr lang="en-US"/>
        </a:p>
      </dgm:t>
    </dgm:pt>
    <dgm:pt modelId="{3F7A95B1-DE51-4DA8-A60C-45A49D59271E}" type="sibTrans" cxnId="{EDFD4492-3904-4845-A01A-9FE2F05C367B}">
      <dgm:prSet/>
      <dgm:spPr/>
      <dgm:t>
        <a:bodyPr/>
        <a:lstStyle/>
        <a:p>
          <a:endParaRPr lang="en-US"/>
        </a:p>
      </dgm:t>
    </dgm:pt>
    <dgm:pt modelId="{151F02CD-5B85-4A09-AB99-E34067D1DA82}">
      <dgm:prSet phldrT="[Text]" custT="1"/>
      <dgm:spPr>
        <a:effectLst>
          <a:softEdge rad="63500"/>
        </a:effectLst>
      </dgm:spPr>
      <dgm:t>
        <a:bodyPr/>
        <a:lstStyle/>
        <a:p>
          <a:r>
            <a:rPr lang="en-US" sz="2400" dirty="0" smtClean="0"/>
            <a:t>Conversations</a:t>
          </a:r>
          <a:endParaRPr lang="en-US" sz="2400" dirty="0"/>
        </a:p>
      </dgm:t>
    </dgm:pt>
    <dgm:pt modelId="{F7BCCD98-3893-4A29-AFBE-F75298751126}" type="parTrans" cxnId="{88D5DF76-B52A-424F-A66E-93B991C3B0CB}">
      <dgm:prSet/>
      <dgm:spPr/>
      <dgm:t>
        <a:bodyPr/>
        <a:lstStyle/>
        <a:p>
          <a:endParaRPr lang="en-US"/>
        </a:p>
      </dgm:t>
    </dgm:pt>
    <dgm:pt modelId="{3205D5F2-D4BF-436C-B31D-50AD7E115148}" type="sibTrans" cxnId="{88D5DF76-B52A-424F-A66E-93B991C3B0CB}">
      <dgm:prSet/>
      <dgm:spPr/>
      <dgm:t>
        <a:bodyPr/>
        <a:lstStyle/>
        <a:p>
          <a:endParaRPr lang="en-US"/>
        </a:p>
      </dgm:t>
    </dgm:pt>
    <dgm:pt modelId="{DEBDFDE7-A460-4FA5-900E-850D64FF7D63}">
      <dgm:prSet phldrT="[Text]" custT="1"/>
      <dgm:spPr>
        <a:effectLst>
          <a:softEdge rad="63500"/>
        </a:effectLst>
      </dgm:spPr>
      <dgm:t>
        <a:bodyPr/>
        <a:lstStyle/>
        <a:p>
          <a:r>
            <a:rPr lang="en-US" sz="2400" dirty="0" smtClean="0"/>
            <a:t>Notifications, Reminders &amp; Appointments</a:t>
          </a:r>
          <a:endParaRPr lang="en-US" sz="2400" dirty="0"/>
        </a:p>
      </dgm:t>
    </dgm:pt>
    <dgm:pt modelId="{C9A920F1-8213-42C9-8E5C-C8B7E6EF76D9}" type="parTrans" cxnId="{6E5B3316-2A2A-40BF-B87F-936E89612801}">
      <dgm:prSet/>
      <dgm:spPr/>
      <dgm:t>
        <a:bodyPr/>
        <a:lstStyle/>
        <a:p>
          <a:endParaRPr lang="en-IN"/>
        </a:p>
      </dgm:t>
    </dgm:pt>
    <dgm:pt modelId="{2C3686FD-0589-4C8D-AFF9-F7D4A5DFF6A2}" type="sibTrans" cxnId="{6E5B3316-2A2A-40BF-B87F-936E89612801}">
      <dgm:prSet/>
      <dgm:spPr/>
      <dgm:t>
        <a:bodyPr/>
        <a:lstStyle/>
        <a:p>
          <a:endParaRPr lang="en-IN"/>
        </a:p>
      </dgm:t>
    </dgm:pt>
    <dgm:pt modelId="{C7E99DE7-1C93-4BA2-B702-D3980AC99E91}" type="pres">
      <dgm:prSet presAssocID="{01321AE1-E0BE-44B9-AF80-BA9F557D263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CBA64FF-691E-4D31-87CB-BDBDF7EBFF7B}" type="pres">
      <dgm:prSet presAssocID="{01321AE1-E0BE-44B9-AF80-BA9F557D263E}" presName="Name1" presStyleCnt="0"/>
      <dgm:spPr/>
    </dgm:pt>
    <dgm:pt modelId="{F559D015-6C88-4B52-A8BA-EBCAABD6A29D}" type="pres">
      <dgm:prSet presAssocID="{01321AE1-E0BE-44B9-AF80-BA9F557D263E}" presName="cycle" presStyleCnt="0"/>
      <dgm:spPr/>
    </dgm:pt>
    <dgm:pt modelId="{80F14C9F-E237-4168-98FB-ECAB3E17F763}" type="pres">
      <dgm:prSet presAssocID="{01321AE1-E0BE-44B9-AF80-BA9F557D263E}" presName="srcNode" presStyleLbl="node1" presStyleIdx="0" presStyleCnt="4"/>
      <dgm:spPr/>
    </dgm:pt>
    <dgm:pt modelId="{97327BEC-1A20-4B67-AA08-8AB0E1FD9731}" type="pres">
      <dgm:prSet presAssocID="{01321AE1-E0BE-44B9-AF80-BA9F557D263E}" presName="conn" presStyleLbl="parChTrans1D2" presStyleIdx="0" presStyleCnt="1"/>
      <dgm:spPr/>
      <dgm:t>
        <a:bodyPr/>
        <a:lstStyle/>
        <a:p>
          <a:endParaRPr lang="en-US"/>
        </a:p>
      </dgm:t>
    </dgm:pt>
    <dgm:pt modelId="{0659F5CC-4617-4D6A-8216-1CC111E9DECF}" type="pres">
      <dgm:prSet presAssocID="{01321AE1-E0BE-44B9-AF80-BA9F557D263E}" presName="extraNode" presStyleLbl="node1" presStyleIdx="0" presStyleCnt="4"/>
      <dgm:spPr/>
    </dgm:pt>
    <dgm:pt modelId="{1A9F63E0-C3FC-4A90-B902-12A0E431E6FA}" type="pres">
      <dgm:prSet presAssocID="{01321AE1-E0BE-44B9-AF80-BA9F557D263E}" presName="dstNode" presStyleLbl="node1" presStyleIdx="0" presStyleCnt="4"/>
      <dgm:spPr/>
    </dgm:pt>
    <dgm:pt modelId="{1A7E59B2-3D2B-4911-895B-C8255566027F}" type="pres">
      <dgm:prSet presAssocID="{386616F6-6A87-4768-9E40-B550036548C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C73EC-B670-440D-BB99-7F5A62875601}" type="pres">
      <dgm:prSet presAssocID="{386616F6-6A87-4768-9E40-B550036548C2}" presName="accent_1" presStyleCnt="0"/>
      <dgm:spPr/>
    </dgm:pt>
    <dgm:pt modelId="{9BFBFF0D-F2AF-49BA-B94C-5745E2057550}" type="pres">
      <dgm:prSet presAssocID="{386616F6-6A87-4768-9E40-B550036548C2}" presName="accentRepeatNode" presStyleLbl="solidFgAcc1" presStyleIdx="0" presStyleCnt="4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3D133242-1963-49A9-809A-9FB9F7D7392B}" type="pres">
      <dgm:prSet presAssocID="{0C8DC7BF-3DEB-43A7-A4E4-65D7A5BD9B69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F7B95E-A797-4616-91D8-56BB0E35E7DD}" type="pres">
      <dgm:prSet presAssocID="{0C8DC7BF-3DEB-43A7-A4E4-65D7A5BD9B69}" presName="accent_2" presStyleCnt="0"/>
      <dgm:spPr/>
    </dgm:pt>
    <dgm:pt modelId="{4B71DC69-D954-4809-AD33-B61DE26C3A76}" type="pres">
      <dgm:prSet presAssocID="{0C8DC7BF-3DEB-43A7-A4E4-65D7A5BD9B69}" presName="accentRepeatNode" presStyleLbl="solidFgAcc1" presStyleIdx="1" presStyleCnt="4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6271600-ADEA-487C-94FA-62032FEA85C1}" type="pres">
      <dgm:prSet presAssocID="{151F02CD-5B85-4A09-AB99-E34067D1DA8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D7D746-7F3A-4082-88B2-7D9142AB19E5}" type="pres">
      <dgm:prSet presAssocID="{151F02CD-5B85-4A09-AB99-E34067D1DA82}" presName="accent_3" presStyleCnt="0"/>
      <dgm:spPr/>
    </dgm:pt>
    <dgm:pt modelId="{00F27026-81AC-469B-B31C-64C2BCBB54CB}" type="pres">
      <dgm:prSet presAssocID="{151F02CD-5B85-4A09-AB99-E34067D1DA82}" presName="accentRepeatNode" presStyleLbl="solidFgAcc1" presStyleIdx="2" presStyleCnt="4"/>
      <dgm:spPr>
        <a:blipFill dpi="0" rotWithShape="0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AEDCD1B0-A4B2-492A-B5D7-6E14BCF96A02}" type="pres">
      <dgm:prSet presAssocID="{DEBDFDE7-A460-4FA5-900E-850D64FF7D63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67C7400-C619-46E0-A42D-941EE8BE0243}" type="pres">
      <dgm:prSet presAssocID="{DEBDFDE7-A460-4FA5-900E-850D64FF7D63}" presName="accent_4" presStyleCnt="0"/>
      <dgm:spPr/>
    </dgm:pt>
    <dgm:pt modelId="{3019310C-D6D7-46CB-83ED-D1051B7AAE72}" type="pres">
      <dgm:prSet presAssocID="{DEBDFDE7-A460-4FA5-900E-850D64FF7D63}" presName="accentRepeatNode" presStyleLbl="solidFgAcc1" presStyleIdx="3" presStyleCnt="4"/>
      <dgm:spPr/>
    </dgm:pt>
  </dgm:ptLst>
  <dgm:cxnLst>
    <dgm:cxn modelId="{1A78F1FE-F8A1-4BAD-B282-439A63CCFB78}" type="presOf" srcId="{01321AE1-E0BE-44B9-AF80-BA9F557D263E}" destId="{C7E99DE7-1C93-4BA2-B702-D3980AC99E91}" srcOrd="0" destOrd="0" presId="urn:microsoft.com/office/officeart/2008/layout/VerticalCurvedList"/>
    <dgm:cxn modelId="{6E5B3316-2A2A-40BF-B87F-936E89612801}" srcId="{01321AE1-E0BE-44B9-AF80-BA9F557D263E}" destId="{DEBDFDE7-A460-4FA5-900E-850D64FF7D63}" srcOrd="3" destOrd="0" parTransId="{C9A920F1-8213-42C9-8E5C-C8B7E6EF76D9}" sibTransId="{2C3686FD-0589-4C8D-AFF9-F7D4A5DFF6A2}"/>
    <dgm:cxn modelId="{B952C4B3-4553-44C3-A12A-3EF9DDA0BBF1}" type="presOf" srcId="{0C8DC7BF-3DEB-43A7-A4E4-65D7A5BD9B69}" destId="{3D133242-1963-49A9-809A-9FB9F7D7392B}" srcOrd="0" destOrd="0" presId="urn:microsoft.com/office/officeart/2008/layout/VerticalCurvedList"/>
    <dgm:cxn modelId="{3A9BEC7E-0596-473C-A86B-FA1D77048D0F}" type="presOf" srcId="{151F02CD-5B85-4A09-AB99-E34067D1DA82}" destId="{C6271600-ADEA-487C-94FA-62032FEA85C1}" srcOrd="0" destOrd="0" presId="urn:microsoft.com/office/officeart/2008/layout/VerticalCurvedList"/>
    <dgm:cxn modelId="{14EDE500-6D03-4976-A16F-E73E717007D2}" type="presOf" srcId="{DEBDFDE7-A460-4FA5-900E-850D64FF7D63}" destId="{AEDCD1B0-A4B2-492A-B5D7-6E14BCF96A02}" srcOrd="0" destOrd="0" presId="urn:microsoft.com/office/officeart/2008/layout/VerticalCurvedList"/>
    <dgm:cxn modelId="{EDFD4492-3904-4845-A01A-9FE2F05C367B}" srcId="{01321AE1-E0BE-44B9-AF80-BA9F557D263E}" destId="{0C8DC7BF-3DEB-43A7-A4E4-65D7A5BD9B69}" srcOrd="1" destOrd="0" parTransId="{BABFCFB3-B331-479D-B165-7A4F4234942C}" sibTransId="{3F7A95B1-DE51-4DA8-A60C-45A49D59271E}"/>
    <dgm:cxn modelId="{0728204C-B928-4E69-B7D1-2E71EB9D54F8}" type="presOf" srcId="{386616F6-6A87-4768-9E40-B550036548C2}" destId="{1A7E59B2-3D2B-4911-895B-C8255566027F}" srcOrd="0" destOrd="0" presId="urn:microsoft.com/office/officeart/2008/layout/VerticalCurvedList"/>
    <dgm:cxn modelId="{9E74F099-2E53-4323-A666-63C1E0D6DA24}" srcId="{01321AE1-E0BE-44B9-AF80-BA9F557D263E}" destId="{386616F6-6A87-4768-9E40-B550036548C2}" srcOrd="0" destOrd="0" parTransId="{5821AA5C-4CDC-42F6-B865-7E643663C3E4}" sibTransId="{4567E787-B9B6-4C24-AFA6-8DA055A56201}"/>
    <dgm:cxn modelId="{63064B09-5B4E-4FBA-B46D-5617030AACED}" type="presOf" srcId="{4567E787-B9B6-4C24-AFA6-8DA055A56201}" destId="{97327BEC-1A20-4B67-AA08-8AB0E1FD9731}" srcOrd="0" destOrd="0" presId="urn:microsoft.com/office/officeart/2008/layout/VerticalCurvedList"/>
    <dgm:cxn modelId="{88D5DF76-B52A-424F-A66E-93B991C3B0CB}" srcId="{01321AE1-E0BE-44B9-AF80-BA9F557D263E}" destId="{151F02CD-5B85-4A09-AB99-E34067D1DA82}" srcOrd="2" destOrd="0" parTransId="{F7BCCD98-3893-4A29-AFBE-F75298751126}" sibTransId="{3205D5F2-D4BF-436C-B31D-50AD7E115148}"/>
    <dgm:cxn modelId="{9DF47D13-447A-4101-A684-48456875AD9B}" type="presParOf" srcId="{C7E99DE7-1C93-4BA2-B702-D3980AC99E91}" destId="{6CBA64FF-691E-4D31-87CB-BDBDF7EBFF7B}" srcOrd="0" destOrd="0" presId="urn:microsoft.com/office/officeart/2008/layout/VerticalCurvedList"/>
    <dgm:cxn modelId="{43273855-BF86-401E-B20A-9AAF8034FBE4}" type="presParOf" srcId="{6CBA64FF-691E-4D31-87CB-BDBDF7EBFF7B}" destId="{F559D015-6C88-4B52-A8BA-EBCAABD6A29D}" srcOrd="0" destOrd="0" presId="urn:microsoft.com/office/officeart/2008/layout/VerticalCurvedList"/>
    <dgm:cxn modelId="{A93AB1DC-C03B-426F-9C5C-2120969EE312}" type="presParOf" srcId="{F559D015-6C88-4B52-A8BA-EBCAABD6A29D}" destId="{80F14C9F-E237-4168-98FB-ECAB3E17F763}" srcOrd="0" destOrd="0" presId="urn:microsoft.com/office/officeart/2008/layout/VerticalCurvedList"/>
    <dgm:cxn modelId="{046640EB-259C-41A1-9195-095B4EFED433}" type="presParOf" srcId="{F559D015-6C88-4B52-A8BA-EBCAABD6A29D}" destId="{97327BEC-1A20-4B67-AA08-8AB0E1FD9731}" srcOrd="1" destOrd="0" presId="urn:microsoft.com/office/officeart/2008/layout/VerticalCurvedList"/>
    <dgm:cxn modelId="{BE464C1C-C8B8-45B2-B06B-F6F468CCAD06}" type="presParOf" srcId="{F559D015-6C88-4B52-A8BA-EBCAABD6A29D}" destId="{0659F5CC-4617-4D6A-8216-1CC111E9DECF}" srcOrd="2" destOrd="0" presId="urn:microsoft.com/office/officeart/2008/layout/VerticalCurvedList"/>
    <dgm:cxn modelId="{EC0D0DA9-DEAD-4AFC-9EE7-EBEA8A673F08}" type="presParOf" srcId="{F559D015-6C88-4B52-A8BA-EBCAABD6A29D}" destId="{1A9F63E0-C3FC-4A90-B902-12A0E431E6FA}" srcOrd="3" destOrd="0" presId="urn:microsoft.com/office/officeart/2008/layout/VerticalCurvedList"/>
    <dgm:cxn modelId="{FD679699-94C3-4407-B53F-4ABE7D7F7DC9}" type="presParOf" srcId="{6CBA64FF-691E-4D31-87CB-BDBDF7EBFF7B}" destId="{1A7E59B2-3D2B-4911-895B-C8255566027F}" srcOrd="1" destOrd="0" presId="urn:microsoft.com/office/officeart/2008/layout/VerticalCurvedList"/>
    <dgm:cxn modelId="{2B5F19F7-5569-470D-AFA1-C54547774CDA}" type="presParOf" srcId="{6CBA64FF-691E-4D31-87CB-BDBDF7EBFF7B}" destId="{06FC73EC-B670-440D-BB99-7F5A62875601}" srcOrd="2" destOrd="0" presId="urn:microsoft.com/office/officeart/2008/layout/VerticalCurvedList"/>
    <dgm:cxn modelId="{DB58062B-EAD2-4A76-8055-59878DFA7F41}" type="presParOf" srcId="{06FC73EC-B670-440D-BB99-7F5A62875601}" destId="{9BFBFF0D-F2AF-49BA-B94C-5745E2057550}" srcOrd="0" destOrd="0" presId="urn:microsoft.com/office/officeart/2008/layout/VerticalCurvedList"/>
    <dgm:cxn modelId="{51ADDCEB-6EA3-4E00-89F6-EB702906AD84}" type="presParOf" srcId="{6CBA64FF-691E-4D31-87CB-BDBDF7EBFF7B}" destId="{3D133242-1963-49A9-809A-9FB9F7D7392B}" srcOrd="3" destOrd="0" presId="urn:microsoft.com/office/officeart/2008/layout/VerticalCurvedList"/>
    <dgm:cxn modelId="{51B5404C-BD5B-4ADF-ABCF-6E9D0553F629}" type="presParOf" srcId="{6CBA64FF-691E-4D31-87CB-BDBDF7EBFF7B}" destId="{37F7B95E-A797-4616-91D8-56BB0E35E7DD}" srcOrd="4" destOrd="0" presId="urn:microsoft.com/office/officeart/2008/layout/VerticalCurvedList"/>
    <dgm:cxn modelId="{F766B883-B589-4096-B1C1-6CD2D86EB9A4}" type="presParOf" srcId="{37F7B95E-A797-4616-91D8-56BB0E35E7DD}" destId="{4B71DC69-D954-4809-AD33-B61DE26C3A76}" srcOrd="0" destOrd="0" presId="urn:microsoft.com/office/officeart/2008/layout/VerticalCurvedList"/>
    <dgm:cxn modelId="{4E0FEB79-6D18-4A5F-9CB8-94F2953CC95A}" type="presParOf" srcId="{6CBA64FF-691E-4D31-87CB-BDBDF7EBFF7B}" destId="{C6271600-ADEA-487C-94FA-62032FEA85C1}" srcOrd="5" destOrd="0" presId="urn:microsoft.com/office/officeart/2008/layout/VerticalCurvedList"/>
    <dgm:cxn modelId="{44A267FF-1066-4DAC-9E76-DF634F544C29}" type="presParOf" srcId="{6CBA64FF-691E-4D31-87CB-BDBDF7EBFF7B}" destId="{BFD7D746-7F3A-4082-88B2-7D9142AB19E5}" srcOrd="6" destOrd="0" presId="urn:microsoft.com/office/officeart/2008/layout/VerticalCurvedList"/>
    <dgm:cxn modelId="{7A61E712-DD4A-42B6-B3E9-609B1F7C6A8D}" type="presParOf" srcId="{BFD7D746-7F3A-4082-88B2-7D9142AB19E5}" destId="{00F27026-81AC-469B-B31C-64C2BCBB54CB}" srcOrd="0" destOrd="0" presId="urn:microsoft.com/office/officeart/2008/layout/VerticalCurvedList"/>
    <dgm:cxn modelId="{C8923265-0C0A-4CD7-9C28-BA782F447583}" type="presParOf" srcId="{6CBA64FF-691E-4D31-87CB-BDBDF7EBFF7B}" destId="{AEDCD1B0-A4B2-492A-B5D7-6E14BCF96A02}" srcOrd="7" destOrd="0" presId="urn:microsoft.com/office/officeart/2008/layout/VerticalCurvedList"/>
    <dgm:cxn modelId="{8CE5661E-E375-42EC-A5C0-659112023B58}" type="presParOf" srcId="{6CBA64FF-691E-4D31-87CB-BDBDF7EBFF7B}" destId="{267C7400-C619-46E0-A42D-941EE8BE0243}" srcOrd="8" destOrd="0" presId="urn:microsoft.com/office/officeart/2008/layout/VerticalCurvedList"/>
    <dgm:cxn modelId="{59E4C15F-BB7E-4AEE-AB81-516B25C77DBD}" type="presParOf" srcId="{267C7400-C619-46E0-A42D-941EE8BE0243}" destId="{3019310C-D6D7-46CB-83ED-D1051B7AAE7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A8576A-015E-4C80-977E-ED5119318C7B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0D86AC0-587E-49A4-B10F-54C5874247E0}">
      <dgm:prSet phldrT="[Text]"/>
      <dgm:spPr/>
      <dgm:t>
        <a:bodyPr/>
        <a:lstStyle/>
        <a:p>
          <a:r>
            <a:rPr lang="en-US" dirty="0" smtClean="0"/>
            <a:t>LIGHT CONTROL</a:t>
          </a:r>
          <a:endParaRPr lang="en-US" dirty="0"/>
        </a:p>
      </dgm:t>
    </dgm:pt>
    <dgm:pt modelId="{9A8183AD-D46F-4AB6-B500-9EACDB3BAA23}" type="parTrans" cxnId="{5E1FE84A-0416-465C-BDDA-A2421D3E215D}">
      <dgm:prSet/>
      <dgm:spPr/>
      <dgm:t>
        <a:bodyPr/>
        <a:lstStyle/>
        <a:p>
          <a:endParaRPr lang="en-US"/>
        </a:p>
      </dgm:t>
    </dgm:pt>
    <dgm:pt modelId="{5ABE339E-91B5-45F2-A098-DCE85451B3E3}" type="sibTrans" cxnId="{5E1FE84A-0416-465C-BDDA-A2421D3E215D}">
      <dgm:prSet/>
      <dgm:spPr/>
      <dgm:t>
        <a:bodyPr/>
        <a:lstStyle/>
        <a:p>
          <a:endParaRPr lang="en-US"/>
        </a:p>
      </dgm:t>
    </dgm:pt>
    <dgm:pt modelId="{1368E73C-4D8C-4CC4-B3A5-756CB89AA175}">
      <dgm:prSet phldrT="[Text]"/>
      <dgm:spPr/>
      <dgm:t>
        <a:bodyPr/>
        <a:lstStyle/>
        <a:p>
          <a:r>
            <a:rPr lang="en-US" dirty="0" smtClean="0"/>
            <a:t>LIGHT SENSING</a:t>
          </a:r>
          <a:endParaRPr lang="en-US" dirty="0"/>
        </a:p>
      </dgm:t>
    </dgm:pt>
    <dgm:pt modelId="{CFB8C0C1-B024-4FB0-B3CB-74A916A0AC7D}" type="parTrans" cxnId="{09E8EF2B-8A20-4ED7-8561-81DB109F5A95}">
      <dgm:prSet/>
      <dgm:spPr/>
      <dgm:t>
        <a:bodyPr/>
        <a:lstStyle/>
        <a:p>
          <a:endParaRPr lang="en-US"/>
        </a:p>
      </dgm:t>
    </dgm:pt>
    <dgm:pt modelId="{0160BB6A-7A65-42F1-9102-5BD502F9AB47}" type="sibTrans" cxnId="{09E8EF2B-8A20-4ED7-8561-81DB109F5A95}">
      <dgm:prSet/>
      <dgm:spPr/>
      <dgm:t>
        <a:bodyPr/>
        <a:lstStyle/>
        <a:p>
          <a:endParaRPr lang="en-US"/>
        </a:p>
      </dgm:t>
    </dgm:pt>
    <dgm:pt modelId="{14FF8886-6F49-4F5E-AC9B-1E39A969C9A9}">
      <dgm:prSet phldrT="[Text]"/>
      <dgm:spPr/>
      <dgm:t>
        <a:bodyPr/>
        <a:lstStyle/>
        <a:p>
          <a:r>
            <a:rPr lang="en-US" dirty="0" smtClean="0"/>
            <a:t>TEMPERATURE &amp; HUMIDITY SENSING</a:t>
          </a:r>
          <a:endParaRPr lang="en-US" dirty="0"/>
        </a:p>
      </dgm:t>
    </dgm:pt>
    <dgm:pt modelId="{4729577C-9E63-4FFA-B8A3-DC8F708BDC60}" type="parTrans" cxnId="{B0BB96F9-36A6-48EF-A887-45E0EFA2C2F2}">
      <dgm:prSet/>
      <dgm:spPr/>
      <dgm:t>
        <a:bodyPr/>
        <a:lstStyle/>
        <a:p>
          <a:endParaRPr lang="en-US"/>
        </a:p>
      </dgm:t>
    </dgm:pt>
    <dgm:pt modelId="{FE0DF477-0A0F-4C2E-91A9-40D62AC1F48B}" type="sibTrans" cxnId="{B0BB96F9-36A6-48EF-A887-45E0EFA2C2F2}">
      <dgm:prSet/>
      <dgm:spPr/>
      <dgm:t>
        <a:bodyPr/>
        <a:lstStyle/>
        <a:p>
          <a:endParaRPr lang="en-US"/>
        </a:p>
      </dgm:t>
    </dgm:pt>
    <dgm:pt modelId="{AE24C796-F3E3-4CFE-BD34-90A259630FD1}">
      <dgm:prSet phldrT="[Text]"/>
      <dgm:spPr/>
      <dgm:t>
        <a:bodyPr/>
        <a:lstStyle/>
        <a:p>
          <a:r>
            <a:rPr lang="en-US" dirty="0" smtClean="0"/>
            <a:t>SWITCHING DEVICES</a:t>
          </a:r>
          <a:endParaRPr lang="en-US" dirty="0"/>
        </a:p>
      </dgm:t>
    </dgm:pt>
    <dgm:pt modelId="{A4FBA40E-C290-4F93-8A1D-46659D0C25AD}" type="parTrans" cxnId="{492FD093-14F1-45B4-ACE4-4D1C4C5812A0}">
      <dgm:prSet/>
      <dgm:spPr/>
      <dgm:t>
        <a:bodyPr/>
        <a:lstStyle/>
        <a:p>
          <a:endParaRPr lang="en-US"/>
        </a:p>
      </dgm:t>
    </dgm:pt>
    <dgm:pt modelId="{E4C2407F-EFEE-475D-AD05-7AA395DAE8A3}" type="sibTrans" cxnId="{492FD093-14F1-45B4-ACE4-4D1C4C5812A0}">
      <dgm:prSet/>
      <dgm:spPr/>
      <dgm:t>
        <a:bodyPr/>
        <a:lstStyle/>
        <a:p>
          <a:endParaRPr lang="en-US"/>
        </a:p>
      </dgm:t>
    </dgm:pt>
    <dgm:pt modelId="{3F1D6A57-1D8E-4CAF-9395-F5BF0210ADA2}">
      <dgm:prSet phldrT="[Text]"/>
      <dgm:spPr/>
      <dgm:t>
        <a:bodyPr/>
        <a:lstStyle/>
        <a:p>
          <a:r>
            <a:rPr lang="en-IN" dirty="0" smtClean="0"/>
            <a:t>MOTION SENSING</a:t>
          </a:r>
          <a:endParaRPr lang="en-US" dirty="0"/>
        </a:p>
      </dgm:t>
    </dgm:pt>
    <dgm:pt modelId="{77E32EC8-D2FC-423F-872F-452108895ABE}" type="parTrans" cxnId="{A328FE51-169F-4C5D-AEE5-24B4F9141585}">
      <dgm:prSet/>
      <dgm:spPr/>
      <dgm:t>
        <a:bodyPr/>
        <a:lstStyle/>
        <a:p>
          <a:endParaRPr lang="en-US"/>
        </a:p>
      </dgm:t>
    </dgm:pt>
    <dgm:pt modelId="{C8744D7E-1BBB-4D1D-9B16-4706B97A7AF6}" type="sibTrans" cxnId="{A328FE51-169F-4C5D-AEE5-24B4F9141585}">
      <dgm:prSet/>
      <dgm:spPr/>
      <dgm:t>
        <a:bodyPr/>
        <a:lstStyle/>
        <a:p>
          <a:endParaRPr lang="en-US"/>
        </a:p>
      </dgm:t>
    </dgm:pt>
    <dgm:pt modelId="{194A2A8C-92C7-4C48-86EA-69C64403C5D9}">
      <dgm:prSet phldrT="[Text]"/>
      <dgm:spPr/>
      <dgm:t>
        <a:bodyPr/>
        <a:lstStyle/>
        <a:p>
          <a:r>
            <a:rPr lang="en-US" dirty="0" smtClean="0"/>
            <a:t>AC-DC CONVERSION</a:t>
          </a:r>
          <a:endParaRPr lang="en-US" dirty="0"/>
        </a:p>
      </dgm:t>
    </dgm:pt>
    <dgm:pt modelId="{BE4944F8-9D3F-4FB5-B898-C1822C7E20BE}" type="parTrans" cxnId="{E9C058A5-624F-498A-B41D-DD2E6457D80B}">
      <dgm:prSet/>
      <dgm:spPr/>
      <dgm:t>
        <a:bodyPr/>
        <a:lstStyle/>
        <a:p>
          <a:endParaRPr lang="en-US"/>
        </a:p>
      </dgm:t>
    </dgm:pt>
    <dgm:pt modelId="{7672851D-64AD-40EA-A15D-272B7EDD2472}" type="sibTrans" cxnId="{E9C058A5-624F-498A-B41D-DD2E6457D80B}">
      <dgm:prSet/>
      <dgm:spPr/>
      <dgm:t>
        <a:bodyPr/>
        <a:lstStyle/>
        <a:p>
          <a:endParaRPr lang="en-US"/>
        </a:p>
      </dgm:t>
    </dgm:pt>
    <dgm:pt modelId="{08FBCD29-C983-491A-AAA1-159BADDE01D6}">
      <dgm:prSet phldrT="[Text]"/>
      <dgm:spPr/>
      <dgm:t>
        <a:bodyPr/>
        <a:lstStyle/>
        <a:p>
          <a:r>
            <a:rPr lang="en-US" dirty="0" smtClean="0"/>
            <a:t>DOOR SENSING</a:t>
          </a:r>
          <a:endParaRPr lang="en-US" dirty="0"/>
        </a:p>
      </dgm:t>
    </dgm:pt>
    <dgm:pt modelId="{B9C27C69-D7DE-4C64-B938-0CB7AC60E697}" type="parTrans" cxnId="{E93166F1-36A0-4A63-A91C-E96FE1CC9F74}">
      <dgm:prSet/>
      <dgm:spPr/>
      <dgm:t>
        <a:bodyPr/>
        <a:lstStyle/>
        <a:p>
          <a:endParaRPr lang="en-US"/>
        </a:p>
      </dgm:t>
    </dgm:pt>
    <dgm:pt modelId="{6AF4D422-329A-432B-9C64-DB7C3BA64F39}" type="sibTrans" cxnId="{E93166F1-36A0-4A63-A91C-E96FE1CC9F74}">
      <dgm:prSet/>
      <dgm:spPr/>
      <dgm:t>
        <a:bodyPr/>
        <a:lstStyle/>
        <a:p>
          <a:endParaRPr lang="en-US"/>
        </a:p>
      </dgm:t>
    </dgm:pt>
    <dgm:pt modelId="{E445E41E-58A9-47F0-9BE1-C2BA702644B4}">
      <dgm:prSet/>
      <dgm:spPr/>
      <dgm:t>
        <a:bodyPr/>
        <a:lstStyle/>
        <a:p>
          <a:r>
            <a:rPr lang="en-IN" dirty="0" smtClean="0"/>
            <a:t>RF COMMUNICATION</a:t>
          </a:r>
          <a:endParaRPr lang="en-US" dirty="0"/>
        </a:p>
      </dgm:t>
    </dgm:pt>
    <dgm:pt modelId="{91F5C57B-79BD-40AD-BF46-255548F05E22}" type="parTrans" cxnId="{E2E644FF-9896-4E72-83CA-CC78C21FD1F7}">
      <dgm:prSet/>
      <dgm:spPr/>
      <dgm:t>
        <a:bodyPr/>
        <a:lstStyle/>
        <a:p>
          <a:endParaRPr lang="en-US"/>
        </a:p>
      </dgm:t>
    </dgm:pt>
    <dgm:pt modelId="{5E0C720D-4D3E-418F-83C1-EA1E5433841E}" type="sibTrans" cxnId="{E2E644FF-9896-4E72-83CA-CC78C21FD1F7}">
      <dgm:prSet/>
      <dgm:spPr/>
      <dgm:t>
        <a:bodyPr/>
        <a:lstStyle/>
        <a:p>
          <a:endParaRPr lang="en-US"/>
        </a:p>
      </dgm:t>
    </dgm:pt>
    <dgm:pt modelId="{6B08EE13-1C1B-4682-AEC8-09FC6BBF684A}">
      <dgm:prSet/>
      <dgm:spPr/>
      <dgm:t>
        <a:bodyPr/>
        <a:lstStyle/>
        <a:p>
          <a:r>
            <a:rPr lang="en-IN" dirty="0" smtClean="0"/>
            <a:t>USER INTERFACE &amp; SERVER-DATABASE INTERGRATION</a:t>
          </a:r>
          <a:endParaRPr lang="en-US" dirty="0"/>
        </a:p>
      </dgm:t>
    </dgm:pt>
    <dgm:pt modelId="{1453FCD6-F1F5-4361-B465-FF09C00AC04D}" type="parTrans" cxnId="{A888937D-2D36-4924-BDD8-CA4F49EE855F}">
      <dgm:prSet/>
      <dgm:spPr/>
      <dgm:t>
        <a:bodyPr/>
        <a:lstStyle/>
        <a:p>
          <a:endParaRPr lang="en-US"/>
        </a:p>
      </dgm:t>
    </dgm:pt>
    <dgm:pt modelId="{A18556B8-8803-4E82-8FD3-6B1928FC6BB0}" type="sibTrans" cxnId="{A888937D-2D36-4924-BDD8-CA4F49EE855F}">
      <dgm:prSet/>
      <dgm:spPr/>
      <dgm:t>
        <a:bodyPr/>
        <a:lstStyle/>
        <a:p>
          <a:endParaRPr lang="en-US"/>
        </a:p>
      </dgm:t>
    </dgm:pt>
    <dgm:pt modelId="{89FA15B8-9291-4E61-92C2-99893F8E3AE8}" type="pres">
      <dgm:prSet presAssocID="{40A8576A-015E-4C80-977E-ED5119318C7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60557E-9E7A-4E9C-8426-47B6E23FE2E8}" type="pres">
      <dgm:prSet presAssocID="{00D86AC0-587E-49A4-B10F-54C5874247E0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2D6DE7-37C6-433B-BBA7-A682FB239897}" type="pres">
      <dgm:prSet presAssocID="{5ABE339E-91B5-45F2-A098-DCE85451B3E3}" presName="sibTrans" presStyleCnt="0"/>
      <dgm:spPr/>
    </dgm:pt>
    <dgm:pt modelId="{453B5833-E71F-4D8F-B06A-911BC41FE498}" type="pres">
      <dgm:prSet presAssocID="{1368E73C-4D8C-4CC4-B3A5-756CB89AA175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90DD0E-6626-4333-9CB1-9935BDA4B7E2}" type="pres">
      <dgm:prSet presAssocID="{0160BB6A-7A65-42F1-9102-5BD502F9AB47}" presName="sibTrans" presStyleCnt="0"/>
      <dgm:spPr/>
    </dgm:pt>
    <dgm:pt modelId="{229FCF8E-34F2-4130-AEC7-6291FBBAB99A}" type="pres">
      <dgm:prSet presAssocID="{14FF8886-6F49-4F5E-AC9B-1E39A969C9A9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3420D3-5896-42EB-B87D-7E2B40F7BFDA}" type="pres">
      <dgm:prSet presAssocID="{FE0DF477-0A0F-4C2E-91A9-40D62AC1F48B}" presName="sibTrans" presStyleCnt="0"/>
      <dgm:spPr/>
    </dgm:pt>
    <dgm:pt modelId="{1F8A73D1-DBC4-453A-A28A-487731DEB050}" type="pres">
      <dgm:prSet presAssocID="{AE24C796-F3E3-4CFE-BD34-90A259630FD1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601535-8AB6-4969-A6AC-C82FF614315B}" type="pres">
      <dgm:prSet presAssocID="{E4C2407F-EFEE-475D-AD05-7AA395DAE8A3}" presName="sibTrans" presStyleCnt="0"/>
      <dgm:spPr/>
    </dgm:pt>
    <dgm:pt modelId="{C6B45486-EEF1-44B8-8041-8B0B820A644E}" type="pres">
      <dgm:prSet presAssocID="{194A2A8C-92C7-4C48-86EA-69C64403C5D9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40F8C1-8F78-4905-81B7-EC8AFA3C7B7E}" type="pres">
      <dgm:prSet presAssocID="{7672851D-64AD-40EA-A15D-272B7EDD2472}" presName="sibTrans" presStyleCnt="0"/>
      <dgm:spPr/>
    </dgm:pt>
    <dgm:pt modelId="{8262D810-2D06-4C2F-ADC5-E4CC6E4CB84A}" type="pres">
      <dgm:prSet presAssocID="{3F1D6A57-1D8E-4CAF-9395-F5BF0210ADA2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902E86-397C-4A66-AF42-CA7C640FF3F3}" type="pres">
      <dgm:prSet presAssocID="{C8744D7E-1BBB-4D1D-9B16-4706B97A7AF6}" presName="sibTrans" presStyleCnt="0"/>
      <dgm:spPr/>
    </dgm:pt>
    <dgm:pt modelId="{9BF2C203-BC57-47C8-A2D9-4D89161798E9}" type="pres">
      <dgm:prSet presAssocID="{08FBCD29-C983-491A-AAA1-159BADDE01D6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2E6E8-7670-4F59-B23F-6C591B72F3F1}" type="pres">
      <dgm:prSet presAssocID="{6AF4D422-329A-432B-9C64-DB7C3BA64F39}" presName="sibTrans" presStyleCnt="0"/>
      <dgm:spPr/>
    </dgm:pt>
    <dgm:pt modelId="{A648037C-9993-4A84-B73A-53215A5800E7}" type="pres">
      <dgm:prSet presAssocID="{E445E41E-58A9-47F0-9BE1-C2BA702644B4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1ACAE2-7C03-4BA6-8890-F4B68F4AD689}" type="pres">
      <dgm:prSet presAssocID="{5E0C720D-4D3E-418F-83C1-EA1E5433841E}" presName="sibTrans" presStyleCnt="0"/>
      <dgm:spPr/>
    </dgm:pt>
    <dgm:pt modelId="{D99B4851-6BC1-4DF1-A945-E5059A56564F}" type="pres">
      <dgm:prSet presAssocID="{6B08EE13-1C1B-4682-AEC8-09FC6BBF684A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3EC93D-3430-4D70-A9DF-963DE9EAC774}" type="presOf" srcId="{3F1D6A57-1D8E-4CAF-9395-F5BF0210ADA2}" destId="{8262D810-2D06-4C2F-ADC5-E4CC6E4CB84A}" srcOrd="0" destOrd="0" presId="urn:microsoft.com/office/officeart/2005/8/layout/default"/>
    <dgm:cxn modelId="{E93166F1-36A0-4A63-A91C-E96FE1CC9F74}" srcId="{40A8576A-015E-4C80-977E-ED5119318C7B}" destId="{08FBCD29-C983-491A-AAA1-159BADDE01D6}" srcOrd="6" destOrd="0" parTransId="{B9C27C69-D7DE-4C64-B938-0CB7AC60E697}" sibTransId="{6AF4D422-329A-432B-9C64-DB7C3BA64F39}"/>
    <dgm:cxn modelId="{F36CF318-AA7A-4923-BEA9-A66FE812786E}" type="presOf" srcId="{14FF8886-6F49-4F5E-AC9B-1E39A969C9A9}" destId="{229FCF8E-34F2-4130-AEC7-6291FBBAB99A}" srcOrd="0" destOrd="0" presId="urn:microsoft.com/office/officeart/2005/8/layout/default"/>
    <dgm:cxn modelId="{E2E644FF-9896-4E72-83CA-CC78C21FD1F7}" srcId="{40A8576A-015E-4C80-977E-ED5119318C7B}" destId="{E445E41E-58A9-47F0-9BE1-C2BA702644B4}" srcOrd="7" destOrd="0" parTransId="{91F5C57B-79BD-40AD-BF46-255548F05E22}" sibTransId="{5E0C720D-4D3E-418F-83C1-EA1E5433841E}"/>
    <dgm:cxn modelId="{E9C058A5-624F-498A-B41D-DD2E6457D80B}" srcId="{40A8576A-015E-4C80-977E-ED5119318C7B}" destId="{194A2A8C-92C7-4C48-86EA-69C64403C5D9}" srcOrd="4" destOrd="0" parTransId="{BE4944F8-9D3F-4FB5-B898-C1822C7E20BE}" sibTransId="{7672851D-64AD-40EA-A15D-272B7EDD2472}"/>
    <dgm:cxn modelId="{5E1FE84A-0416-465C-BDDA-A2421D3E215D}" srcId="{40A8576A-015E-4C80-977E-ED5119318C7B}" destId="{00D86AC0-587E-49A4-B10F-54C5874247E0}" srcOrd="0" destOrd="0" parTransId="{9A8183AD-D46F-4AB6-B500-9EACDB3BAA23}" sibTransId="{5ABE339E-91B5-45F2-A098-DCE85451B3E3}"/>
    <dgm:cxn modelId="{A888937D-2D36-4924-BDD8-CA4F49EE855F}" srcId="{40A8576A-015E-4C80-977E-ED5119318C7B}" destId="{6B08EE13-1C1B-4682-AEC8-09FC6BBF684A}" srcOrd="8" destOrd="0" parTransId="{1453FCD6-F1F5-4361-B465-FF09C00AC04D}" sibTransId="{A18556B8-8803-4E82-8FD3-6B1928FC6BB0}"/>
    <dgm:cxn modelId="{A328FE51-169F-4C5D-AEE5-24B4F9141585}" srcId="{40A8576A-015E-4C80-977E-ED5119318C7B}" destId="{3F1D6A57-1D8E-4CAF-9395-F5BF0210ADA2}" srcOrd="5" destOrd="0" parTransId="{77E32EC8-D2FC-423F-872F-452108895ABE}" sibTransId="{C8744D7E-1BBB-4D1D-9B16-4706B97A7AF6}"/>
    <dgm:cxn modelId="{FCF56913-0E5F-4864-9CEE-7FBE554403CF}" type="presOf" srcId="{00D86AC0-587E-49A4-B10F-54C5874247E0}" destId="{1560557E-9E7A-4E9C-8426-47B6E23FE2E8}" srcOrd="0" destOrd="0" presId="urn:microsoft.com/office/officeart/2005/8/layout/default"/>
    <dgm:cxn modelId="{276FDCC7-ECCB-4F4B-986A-09042E890044}" type="presOf" srcId="{1368E73C-4D8C-4CC4-B3A5-756CB89AA175}" destId="{453B5833-E71F-4D8F-B06A-911BC41FE498}" srcOrd="0" destOrd="0" presId="urn:microsoft.com/office/officeart/2005/8/layout/default"/>
    <dgm:cxn modelId="{B0BB96F9-36A6-48EF-A887-45E0EFA2C2F2}" srcId="{40A8576A-015E-4C80-977E-ED5119318C7B}" destId="{14FF8886-6F49-4F5E-AC9B-1E39A969C9A9}" srcOrd="2" destOrd="0" parTransId="{4729577C-9E63-4FFA-B8A3-DC8F708BDC60}" sibTransId="{FE0DF477-0A0F-4C2E-91A9-40D62AC1F48B}"/>
    <dgm:cxn modelId="{492FD093-14F1-45B4-ACE4-4D1C4C5812A0}" srcId="{40A8576A-015E-4C80-977E-ED5119318C7B}" destId="{AE24C796-F3E3-4CFE-BD34-90A259630FD1}" srcOrd="3" destOrd="0" parTransId="{A4FBA40E-C290-4F93-8A1D-46659D0C25AD}" sibTransId="{E4C2407F-EFEE-475D-AD05-7AA395DAE8A3}"/>
    <dgm:cxn modelId="{2F9C735C-B16C-481F-A464-DC5BD95F3739}" type="presOf" srcId="{40A8576A-015E-4C80-977E-ED5119318C7B}" destId="{89FA15B8-9291-4E61-92C2-99893F8E3AE8}" srcOrd="0" destOrd="0" presId="urn:microsoft.com/office/officeart/2005/8/layout/default"/>
    <dgm:cxn modelId="{721210D6-4D81-409B-8482-81A7D2334606}" type="presOf" srcId="{08FBCD29-C983-491A-AAA1-159BADDE01D6}" destId="{9BF2C203-BC57-47C8-A2D9-4D89161798E9}" srcOrd="0" destOrd="0" presId="urn:microsoft.com/office/officeart/2005/8/layout/default"/>
    <dgm:cxn modelId="{09E8EF2B-8A20-4ED7-8561-81DB109F5A95}" srcId="{40A8576A-015E-4C80-977E-ED5119318C7B}" destId="{1368E73C-4D8C-4CC4-B3A5-756CB89AA175}" srcOrd="1" destOrd="0" parTransId="{CFB8C0C1-B024-4FB0-B3CB-74A916A0AC7D}" sibTransId="{0160BB6A-7A65-42F1-9102-5BD502F9AB47}"/>
    <dgm:cxn modelId="{BEEC6755-2B12-4F9C-BEFE-55B234A27499}" type="presOf" srcId="{194A2A8C-92C7-4C48-86EA-69C64403C5D9}" destId="{C6B45486-EEF1-44B8-8041-8B0B820A644E}" srcOrd="0" destOrd="0" presId="urn:microsoft.com/office/officeart/2005/8/layout/default"/>
    <dgm:cxn modelId="{BEFD2F25-55C2-4EC7-879F-1DB8E234F981}" type="presOf" srcId="{6B08EE13-1C1B-4682-AEC8-09FC6BBF684A}" destId="{D99B4851-6BC1-4DF1-A945-E5059A56564F}" srcOrd="0" destOrd="0" presId="urn:microsoft.com/office/officeart/2005/8/layout/default"/>
    <dgm:cxn modelId="{2B66CBA8-2340-4ED1-BA6E-7B6429816700}" type="presOf" srcId="{AE24C796-F3E3-4CFE-BD34-90A259630FD1}" destId="{1F8A73D1-DBC4-453A-A28A-487731DEB050}" srcOrd="0" destOrd="0" presId="urn:microsoft.com/office/officeart/2005/8/layout/default"/>
    <dgm:cxn modelId="{C4246A2C-3FC9-40DE-98D6-04F59D8AF8F8}" type="presOf" srcId="{E445E41E-58A9-47F0-9BE1-C2BA702644B4}" destId="{A648037C-9993-4A84-B73A-53215A5800E7}" srcOrd="0" destOrd="0" presId="urn:microsoft.com/office/officeart/2005/8/layout/default"/>
    <dgm:cxn modelId="{0AF05474-B749-488A-BD01-7FEBD3435D61}" type="presParOf" srcId="{89FA15B8-9291-4E61-92C2-99893F8E3AE8}" destId="{1560557E-9E7A-4E9C-8426-47B6E23FE2E8}" srcOrd="0" destOrd="0" presId="urn:microsoft.com/office/officeart/2005/8/layout/default"/>
    <dgm:cxn modelId="{A196E123-95B7-47C8-B86E-3DB838882B5C}" type="presParOf" srcId="{89FA15B8-9291-4E61-92C2-99893F8E3AE8}" destId="{6D2D6DE7-37C6-433B-BBA7-A682FB239897}" srcOrd="1" destOrd="0" presId="urn:microsoft.com/office/officeart/2005/8/layout/default"/>
    <dgm:cxn modelId="{F8A321A1-18FC-4C38-96EF-6846C7937179}" type="presParOf" srcId="{89FA15B8-9291-4E61-92C2-99893F8E3AE8}" destId="{453B5833-E71F-4D8F-B06A-911BC41FE498}" srcOrd="2" destOrd="0" presId="urn:microsoft.com/office/officeart/2005/8/layout/default"/>
    <dgm:cxn modelId="{99F2C1C9-A255-44D8-AE06-0EF51A8BCC32}" type="presParOf" srcId="{89FA15B8-9291-4E61-92C2-99893F8E3AE8}" destId="{CD90DD0E-6626-4333-9CB1-9935BDA4B7E2}" srcOrd="3" destOrd="0" presId="urn:microsoft.com/office/officeart/2005/8/layout/default"/>
    <dgm:cxn modelId="{DD6D6DE4-56CB-4A3D-B9A0-1FDFB26E691C}" type="presParOf" srcId="{89FA15B8-9291-4E61-92C2-99893F8E3AE8}" destId="{229FCF8E-34F2-4130-AEC7-6291FBBAB99A}" srcOrd="4" destOrd="0" presId="urn:microsoft.com/office/officeart/2005/8/layout/default"/>
    <dgm:cxn modelId="{994BEA09-27DF-46C7-A3AD-DB8C7082BFCB}" type="presParOf" srcId="{89FA15B8-9291-4E61-92C2-99893F8E3AE8}" destId="{6B3420D3-5896-42EB-B87D-7E2B40F7BFDA}" srcOrd="5" destOrd="0" presId="urn:microsoft.com/office/officeart/2005/8/layout/default"/>
    <dgm:cxn modelId="{9F20B906-311F-45F2-9701-42CFC784E0DE}" type="presParOf" srcId="{89FA15B8-9291-4E61-92C2-99893F8E3AE8}" destId="{1F8A73D1-DBC4-453A-A28A-487731DEB050}" srcOrd="6" destOrd="0" presId="urn:microsoft.com/office/officeart/2005/8/layout/default"/>
    <dgm:cxn modelId="{3B4F332A-B710-4292-987D-2340408A3A61}" type="presParOf" srcId="{89FA15B8-9291-4E61-92C2-99893F8E3AE8}" destId="{8F601535-8AB6-4969-A6AC-C82FF614315B}" srcOrd="7" destOrd="0" presId="urn:microsoft.com/office/officeart/2005/8/layout/default"/>
    <dgm:cxn modelId="{D60C9D06-222F-4588-8CFB-67D732D631FA}" type="presParOf" srcId="{89FA15B8-9291-4E61-92C2-99893F8E3AE8}" destId="{C6B45486-EEF1-44B8-8041-8B0B820A644E}" srcOrd="8" destOrd="0" presId="urn:microsoft.com/office/officeart/2005/8/layout/default"/>
    <dgm:cxn modelId="{33599B82-770E-47CA-97D8-7DCE44D70FA0}" type="presParOf" srcId="{89FA15B8-9291-4E61-92C2-99893F8E3AE8}" destId="{3240F8C1-8F78-4905-81B7-EC8AFA3C7B7E}" srcOrd="9" destOrd="0" presId="urn:microsoft.com/office/officeart/2005/8/layout/default"/>
    <dgm:cxn modelId="{C2ECE1EA-1DA1-491E-9FB1-CCC03FEFEEA8}" type="presParOf" srcId="{89FA15B8-9291-4E61-92C2-99893F8E3AE8}" destId="{8262D810-2D06-4C2F-ADC5-E4CC6E4CB84A}" srcOrd="10" destOrd="0" presId="urn:microsoft.com/office/officeart/2005/8/layout/default"/>
    <dgm:cxn modelId="{C3F7AEA6-CA64-4D3A-AF46-F562AAD4840D}" type="presParOf" srcId="{89FA15B8-9291-4E61-92C2-99893F8E3AE8}" destId="{DF902E86-397C-4A66-AF42-CA7C640FF3F3}" srcOrd="11" destOrd="0" presId="urn:microsoft.com/office/officeart/2005/8/layout/default"/>
    <dgm:cxn modelId="{A4F7DF54-9BCE-4F9B-BC0A-953A88DD04C2}" type="presParOf" srcId="{89FA15B8-9291-4E61-92C2-99893F8E3AE8}" destId="{9BF2C203-BC57-47C8-A2D9-4D89161798E9}" srcOrd="12" destOrd="0" presId="urn:microsoft.com/office/officeart/2005/8/layout/default"/>
    <dgm:cxn modelId="{C727315D-A64B-4C3D-B07B-3163E95766AC}" type="presParOf" srcId="{89FA15B8-9291-4E61-92C2-99893F8E3AE8}" destId="{FA72E6E8-7670-4F59-B23F-6C591B72F3F1}" srcOrd="13" destOrd="0" presId="urn:microsoft.com/office/officeart/2005/8/layout/default"/>
    <dgm:cxn modelId="{08930DA2-BE61-45AF-8A3E-0F8A9686C2D1}" type="presParOf" srcId="{89FA15B8-9291-4E61-92C2-99893F8E3AE8}" destId="{A648037C-9993-4A84-B73A-53215A5800E7}" srcOrd="14" destOrd="0" presId="urn:microsoft.com/office/officeart/2005/8/layout/default"/>
    <dgm:cxn modelId="{411BA1B0-E9E6-4E90-953C-CA87241AAD6E}" type="presParOf" srcId="{89FA15B8-9291-4E61-92C2-99893F8E3AE8}" destId="{471ACAE2-7C03-4BA6-8890-F4B68F4AD689}" srcOrd="15" destOrd="0" presId="urn:microsoft.com/office/officeart/2005/8/layout/default"/>
    <dgm:cxn modelId="{53027231-06C4-4AC8-BBD3-797DEF966D77}" type="presParOf" srcId="{89FA15B8-9291-4E61-92C2-99893F8E3AE8}" destId="{D99B4851-6BC1-4DF1-A945-E5059A56564F}" srcOrd="1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1179948-428D-4F69-9837-4A2BFB27CC75}" type="doc">
      <dgm:prSet loTypeId="urn:microsoft.com/office/officeart/2005/8/layout/radial6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230B27-F4DF-4181-90CD-F25C8AB9CA13}">
      <dgm:prSet phldrT="[Text]" custT="1"/>
      <dgm:spPr/>
      <dgm:t>
        <a:bodyPr/>
        <a:lstStyle/>
        <a:p>
          <a:r>
            <a:rPr lang="en-US" sz="2000" dirty="0" smtClean="0"/>
            <a:t>RASPBERRY PI</a:t>
          </a:r>
          <a:endParaRPr lang="en-US" sz="2000" dirty="0"/>
        </a:p>
      </dgm:t>
    </dgm:pt>
    <dgm:pt modelId="{FD1EE17E-CD85-444E-9691-37C925A08FB2}" type="parTrans" cxnId="{7A555629-5332-46A5-BA79-E09A37DD7817}">
      <dgm:prSet/>
      <dgm:spPr/>
      <dgm:t>
        <a:bodyPr/>
        <a:lstStyle/>
        <a:p>
          <a:endParaRPr lang="en-US" sz="1800"/>
        </a:p>
      </dgm:t>
    </dgm:pt>
    <dgm:pt modelId="{ED8BD49D-3F5C-43E3-8388-0BADD07C9A26}" type="sibTrans" cxnId="{7A555629-5332-46A5-BA79-E09A37DD7817}">
      <dgm:prSet/>
      <dgm:spPr/>
      <dgm:t>
        <a:bodyPr/>
        <a:lstStyle/>
        <a:p>
          <a:endParaRPr lang="en-US" sz="1800"/>
        </a:p>
      </dgm:t>
    </dgm:pt>
    <dgm:pt modelId="{179C66BC-CD03-49CF-B48B-D08CE8EE9A62}">
      <dgm:prSet phldrT="[Text]" custT="1"/>
      <dgm:spPr/>
      <dgm:t>
        <a:bodyPr/>
        <a:lstStyle/>
        <a:p>
          <a:r>
            <a:rPr lang="en-US" sz="1600" dirty="0" smtClean="0"/>
            <a:t>POWER SYSTEM</a:t>
          </a:r>
          <a:endParaRPr lang="en-US" sz="1600" dirty="0"/>
        </a:p>
      </dgm:t>
    </dgm:pt>
    <dgm:pt modelId="{5E0AF69D-0F55-4F19-A70D-9967CF1E1C42}" type="parTrans" cxnId="{8FDBD498-CF8D-43A1-B9D7-9313E103FE2E}">
      <dgm:prSet/>
      <dgm:spPr/>
      <dgm:t>
        <a:bodyPr/>
        <a:lstStyle/>
        <a:p>
          <a:endParaRPr lang="en-US" sz="1800"/>
        </a:p>
      </dgm:t>
    </dgm:pt>
    <dgm:pt modelId="{573FE576-93EE-4585-BF60-C903D5A64B65}" type="sibTrans" cxnId="{8FDBD498-CF8D-43A1-B9D7-9313E103FE2E}">
      <dgm:prSet/>
      <dgm:spPr/>
      <dgm:t>
        <a:bodyPr/>
        <a:lstStyle/>
        <a:p>
          <a:endParaRPr lang="en-US" sz="1800"/>
        </a:p>
      </dgm:t>
    </dgm:pt>
    <dgm:pt modelId="{497D1E1A-024C-4A69-87BD-06ADB5C8C762}">
      <dgm:prSet phldrT="[Text]" custT="1"/>
      <dgm:spPr/>
      <dgm:t>
        <a:bodyPr/>
        <a:lstStyle/>
        <a:p>
          <a:r>
            <a:rPr lang="en-US" sz="1600" dirty="0" smtClean="0"/>
            <a:t>ACTUATORS</a:t>
          </a:r>
          <a:endParaRPr lang="en-US" sz="1600" dirty="0"/>
        </a:p>
      </dgm:t>
    </dgm:pt>
    <dgm:pt modelId="{0EE96489-5D6A-49BB-8C86-173170D21DEB}" type="parTrans" cxnId="{1498A875-CB56-475E-9923-49BC29F32A43}">
      <dgm:prSet/>
      <dgm:spPr/>
      <dgm:t>
        <a:bodyPr/>
        <a:lstStyle/>
        <a:p>
          <a:endParaRPr lang="en-US" sz="1800"/>
        </a:p>
      </dgm:t>
    </dgm:pt>
    <dgm:pt modelId="{384F8EDE-5A52-4545-8919-27D7681DE86D}" type="sibTrans" cxnId="{1498A875-CB56-475E-9923-49BC29F32A43}">
      <dgm:prSet/>
      <dgm:spPr/>
      <dgm:t>
        <a:bodyPr/>
        <a:lstStyle/>
        <a:p>
          <a:endParaRPr lang="en-US" sz="1800"/>
        </a:p>
      </dgm:t>
    </dgm:pt>
    <dgm:pt modelId="{1542E0A3-68EC-45D3-B066-1E4138CA916F}">
      <dgm:prSet phldrT="[Text]" custT="1"/>
      <dgm:spPr/>
      <dgm:t>
        <a:bodyPr/>
        <a:lstStyle/>
        <a:p>
          <a:r>
            <a:rPr lang="en-US" sz="1600" dirty="0" smtClean="0"/>
            <a:t>USER INTERFACE</a:t>
          </a:r>
          <a:endParaRPr lang="en-US" sz="1600" dirty="0"/>
        </a:p>
      </dgm:t>
    </dgm:pt>
    <dgm:pt modelId="{EF78BBCB-49D7-45B3-8D82-EC7AA06BECC7}" type="parTrans" cxnId="{BC05BFB8-84F1-44E4-84F3-D111345A7230}">
      <dgm:prSet/>
      <dgm:spPr/>
      <dgm:t>
        <a:bodyPr/>
        <a:lstStyle/>
        <a:p>
          <a:endParaRPr lang="en-US" sz="1800"/>
        </a:p>
      </dgm:t>
    </dgm:pt>
    <dgm:pt modelId="{90D483C2-CEF9-4785-ACB1-193E294993A9}" type="sibTrans" cxnId="{BC05BFB8-84F1-44E4-84F3-D111345A7230}">
      <dgm:prSet/>
      <dgm:spPr/>
      <dgm:t>
        <a:bodyPr/>
        <a:lstStyle/>
        <a:p>
          <a:endParaRPr lang="en-US" sz="1800"/>
        </a:p>
      </dgm:t>
    </dgm:pt>
    <dgm:pt modelId="{57DAD4E3-E5FA-40C4-9B4C-8AEBD4FA9D2D}">
      <dgm:prSet phldrT="[Text]" custT="1"/>
      <dgm:spPr/>
      <dgm:t>
        <a:bodyPr/>
        <a:lstStyle/>
        <a:p>
          <a:r>
            <a:rPr lang="en-US" sz="1600" dirty="0" smtClean="0"/>
            <a:t>CHANNEL</a:t>
          </a:r>
          <a:endParaRPr lang="en-US" sz="1600" dirty="0"/>
        </a:p>
      </dgm:t>
    </dgm:pt>
    <dgm:pt modelId="{5ECF75F9-962E-4B67-8E3E-FAE658FE2B70}" type="parTrans" cxnId="{5304705A-B371-43BD-8181-15D137D75F30}">
      <dgm:prSet/>
      <dgm:spPr/>
      <dgm:t>
        <a:bodyPr/>
        <a:lstStyle/>
        <a:p>
          <a:endParaRPr lang="en-US" sz="1800"/>
        </a:p>
      </dgm:t>
    </dgm:pt>
    <dgm:pt modelId="{8473FD4B-F948-4D60-AD80-12DCD443F6BE}" type="sibTrans" cxnId="{5304705A-B371-43BD-8181-15D137D75F30}">
      <dgm:prSet/>
      <dgm:spPr/>
      <dgm:t>
        <a:bodyPr/>
        <a:lstStyle/>
        <a:p>
          <a:endParaRPr lang="en-US" sz="1800"/>
        </a:p>
      </dgm:t>
    </dgm:pt>
    <dgm:pt modelId="{C2472A95-711B-4CE9-955C-F91CC07EAC44}">
      <dgm:prSet phldrT="[Text]" custT="1"/>
      <dgm:spPr/>
      <dgm:t>
        <a:bodyPr/>
        <a:lstStyle/>
        <a:p>
          <a:r>
            <a:rPr lang="en-US" sz="1600" dirty="0" smtClean="0"/>
            <a:t>POWER SUPPLY</a:t>
          </a:r>
          <a:endParaRPr lang="en-US" sz="1600" dirty="0"/>
        </a:p>
      </dgm:t>
    </dgm:pt>
    <dgm:pt modelId="{9533DDBE-8483-4CD9-8BDC-DB5136998C8D}" type="parTrans" cxnId="{7A827313-95FE-4B9F-B1E6-0E2A13BA5E90}">
      <dgm:prSet/>
      <dgm:spPr/>
      <dgm:t>
        <a:bodyPr/>
        <a:lstStyle/>
        <a:p>
          <a:endParaRPr lang="en-US" sz="1800"/>
        </a:p>
      </dgm:t>
    </dgm:pt>
    <dgm:pt modelId="{5FDE136D-9DBB-4FF1-B72B-6B067C914A98}" type="sibTrans" cxnId="{7A827313-95FE-4B9F-B1E6-0E2A13BA5E90}">
      <dgm:prSet/>
      <dgm:spPr/>
      <dgm:t>
        <a:bodyPr/>
        <a:lstStyle/>
        <a:p>
          <a:endParaRPr lang="en-US" sz="1800"/>
        </a:p>
      </dgm:t>
    </dgm:pt>
    <dgm:pt modelId="{DB192374-550F-43CF-B3D3-09D236029301}">
      <dgm:prSet/>
      <dgm:spPr/>
      <dgm:t>
        <a:bodyPr/>
        <a:lstStyle/>
        <a:p>
          <a:r>
            <a:rPr lang="en-IN" dirty="0" smtClean="0"/>
            <a:t>ARDUINO SUBSTATION</a:t>
          </a:r>
          <a:endParaRPr lang="en-US" dirty="0"/>
        </a:p>
      </dgm:t>
    </dgm:pt>
    <dgm:pt modelId="{CB999E5A-DC96-47B1-AE01-01453C92A0E8}" type="parTrans" cxnId="{01408DE2-13E7-4CDA-822B-643B5E72BCBE}">
      <dgm:prSet/>
      <dgm:spPr/>
      <dgm:t>
        <a:bodyPr/>
        <a:lstStyle/>
        <a:p>
          <a:endParaRPr lang="en-US"/>
        </a:p>
      </dgm:t>
    </dgm:pt>
    <dgm:pt modelId="{E03F4CC7-0D85-4B9C-B163-7FB7E80285DE}" type="sibTrans" cxnId="{01408DE2-13E7-4CDA-822B-643B5E72BCBE}">
      <dgm:prSet/>
      <dgm:spPr/>
      <dgm:t>
        <a:bodyPr/>
        <a:lstStyle/>
        <a:p>
          <a:endParaRPr lang="en-US"/>
        </a:p>
      </dgm:t>
    </dgm:pt>
    <dgm:pt modelId="{1C3DF946-0E48-4FDD-B5C5-3BDDDB3B229D}" type="pres">
      <dgm:prSet presAssocID="{61179948-428D-4F69-9837-4A2BFB27CC7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5290E6-373D-4795-AB54-0248E4B31C90}" type="pres">
      <dgm:prSet presAssocID="{2A230B27-F4DF-4181-90CD-F25C8AB9CA13}" presName="centerShape" presStyleLbl="node0" presStyleIdx="0" presStyleCnt="1"/>
      <dgm:spPr/>
      <dgm:t>
        <a:bodyPr/>
        <a:lstStyle/>
        <a:p>
          <a:endParaRPr lang="en-US"/>
        </a:p>
      </dgm:t>
    </dgm:pt>
    <dgm:pt modelId="{4399BB95-3E1A-4E3E-9174-D1DDDB6B9619}" type="pres">
      <dgm:prSet presAssocID="{179C66BC-CD03-49CF-B48B-D08CE8EE9A6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607416-AD4D-4F1D-9987-0D519D265D5B}" type="pres">
      <dgm:prSet presAssocID="{179C66BC-CD03-49CF-B48B-D08CE8EE9A62}" presName="dummy" presStyleCnt="0"/>
      <dgm:spPr/>
    </dgm:pt>
    <dgm:pt modelId="{1E3C818A-EF87-4F48-ADFD-8A6FA09ABD20}" type="pres">
      <dgm:prSet presAssocID="{573FE576-93EE-4585-BF60-C903D5A64B65}" presName="sibTrans" presStyleLbl="sibTrans2D1" presStyleIdx="0" presStyleCnt="6"/>
      <dgm:spPr/>
      <dgm:t>
        <a:bodyPr/>
        <a:lstStyle/>
        <a:p>
          <a:endParaRPr lang="en-US"/>
        </a:p>
      </dgm:t>
    </dgm:pt>
    <dgm:pt modelId="{57ACFBB6-CC7E-4EED-9A79-53BF3218541E}" type="pres">
      <dgm:prSet presAssocID="{497D1E1A-024C-4A69-87BD-06ADB5C8C76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12CDC9-2E10-4714-90AA-FF3985DBE686}" type="pres">
      <dgm:prSet presAssocID="{497D1E1A-024C-4A69-87BD-06ADB5C8C762}" presName="dummy" presStyleCnt="0"/>
      <dgm:spPr/>
    </dgm:pt>
    <dgm:pt modelId="{C33120ED-A96E-4878-978F-8561E3EEA664}" type="pres">
      <dgm:prSet presAssocID="{384F8EDE-5A52-4545-8919-27D7681DE86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B62164B2-8DD2-4760-8358-282B8A97FC5C}" type="pres">
      <dgm:prSet presAssocID="{1542E0A3-68EC-45D3-B066-1E4138CA916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B51D49-3BC9-4337-9FB7-CED67AE34C6B}" type="pres">
      <dgm:prSet presAssocID="{1542E0A3-68EC-45D3-B066-1E4138CA916F}" presName="dummy" presStyleCnt="0"/>
      <dgm:spPr/>
    </dgm:pt>
    <dgm:pt modelId="{C995D32F-4CC9-4D6D-9F62-AE1E5134E4BC}" type="pres">
      <dgm:prSet presAssocID="{90D483C2-CEF9-4785-ACB1-193E294993A9}" presName="sibTrans" presStyleLbl="sibTrans2D1" presStyleIdx="2" presStyleCnt="6"/>
      <dgm:spPr/>
      <dgm:t>
        <a:bodyPr/>
        <a:lstStyle/>
        <a:p>
          <a:endParaRPr lang="en-US"/>
        </a:p>
      </dgm:t>
    </dgm:pt>
    <dgm:pt modelId="{CC8E2BAC-DA62-4E50-AFAE-AC2EF40BB918}" type="pres">
      <dgm:prSet presAssocID="{57DAD4E3-E5FA-40C4-9B4C-8AEBD4FA9D2D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38B48C-3A20-4B81-8CEB-78DC75658E12}" type="pres">
      <dgm:prSet presAssocID="{57DAD4E3-E5FA-40C4-9B4C-8AEBD4FA9D2D}" presName="dummy" presStyleCnt="0"/>
      <dgm:spPr/>
    </dgm:pt>
    <dgm:pt modelId="{DE5E53ED-4E24-4189-B221-A71E3E60589A}" type="pres">
      <dgm:prSet presAssocID="{8473FD4B-F948-4D60-AD80-12DCD443F6BE}" presName="sibTrans" presStyleLbl="sibTrans2D1" presStyleIdx="3" presStyleCnt="6"/>
      <dgm:spPr/>
      <dgm:t>
        <a:bodyPr/>
        <a:lstStyle/>
        <a:p>
          <a:endParaRPr lang="en-US"/>
        </a:p>
      </dgm:t>
    </dgm:pt>
    <dgm:pt modelId="{F3611C56-2110-4810-85C5-ACF51EBD970C}" type="pres">
      <dgm:prSet presAssocID="{C2472A95-711B-4CE9-955C-F91CC07EAC44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60AF39-8B88-4EF8-B9FE-77E919B37697}" type="pres">
      <dgm:prSet presAssocID="{C2472A95-711B-4CE9-955C-F91CC07EAC44}" presName="dummy" presStyleCnt="0"/>
      <dgm:spPr/>
    </dgm:pt>
    <dgm:pt modelId="{CC022593-3DCD-4EDC-B79E-A57CFDBF0D06}" type="pres">
      <dgm:prSet presAssocID="{5FDE136D-9DBB-4FF1-B72B-6B067C914A9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14CA1C24-6D9C-4A3E-96D1-7EAEE7730CC3}" type="pres">
      <dgm:prSet presAssocID="{DB192374-550F-43CF-B3D3-09D23602930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E76FEE-ABAA-4057-B09B-1F8760F50FD8}" type="pres">
      <dgm:prSet presAssocID="{DB192374-550F-43CF-B3D3-09D236029301}" presName="dummy" presStyleCnt="0"/>
      <dgm:spPr/>
    </dgm:pt>
    <dgm:pt modelId="{5E15CE38-C2B5-4B91-89FD-3808CF799D07}" type="pres">
      <dgm:prSet presAssocID="{E03F4CC7-0D85-4B9C-B163-7FB7E80285DE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130B8D5F-7D7C-4C21-BB17-E9C3D3AE28BA}" type="presOf" srcId="{61179948-428D-4F69-9837-4A2BFB27CC75}" destId="{1C3DF946-0E48-4FDD-B5C5-3BDDDB3B229D}" srcOrd="0" destOrd="0" presId="urn:microsoft.com/office/officeart/2005/8/layout/radial6"/>
    <dgm:cxn modelId="{7A555629-5332-46A5-BA79-E09A37DD7817}" srcId="{61179948-428D-4F69-9837-4A2BFB27CC75}" destId="{2A230B27-F4DF-4181-90CD-F25C8AB9CA13}" srcOrd="0" destOrd="0" parTransId="{FD1EE17E-CD85-444E-9691-37C925A08FB2}" sibTransId="{ED8BD49D-3F5C-43E3-8388-0BADD07C9A26}"/>
    <dgm:cxn modelId="{0019689E-EE1D-4FD1-A836-61E75BE12020}" type="presOf" srcId="{179C66BC-CD03-49CF-B48B-D08CE8EE9A62}" destId="{4399BB95-3E1A-4E3E-9174-D1DDDB6B9619}" srcOrd="0" destOrd="0" presId="urn:microsoft.com/office/officeart/2005/8/layout/radial6"/>
    <dgm:cxn modelId="{6F26D4B3-E514-4348-A923-DDE6D3D2A4F8}" type="presOf" srcId="{57DAD4E3-E5FA-40C4-9B4C-8AEBD4FA9D2D}" destId="{CC8E2BAC-DA62-4E50-AFAE-AC2EF40BB918}" srcOrd="0" destOrd="0" presId="urn:microsoft.com/office/officeart/2005/8/layout/radial6"/>
    <dgm:cxn modelId="{5C3BA7C6-2086-4E14-8C1B-86F675CEFDA4}" type="presOf" srcId="{DB192374-550F-43CF-B3D3-09D236029301}" destId="{14CA1C24-6D9C-4A3E-96D1-7EAEE7730CC3}" srcOrd="0" destOrd="0" presId="urn:microsoft.com/office/officeart/2005/8/layout/radial6"/>
    <dgm:cxn modelId="{99082B7E-ABA6-4002-AF42-69AEA9337C91}" type="presOf" srcId="{384F8EDE-5A52-4545-8919-27D7681DE86D}" destId="{C33120ED-A96E-4878-978F-8561E3EEA664}" srcOrd="0" destOrd="0" presId="urn:microsoft.com/office/officeart/2005/8/layout/radial6"/>
    <dgm:cxn modelId="{661D44F5-83B8-4E8D-AFF9-C1D05D3E1327}" type="presOf" srcId="{2A230B27-F4DF-4181-90CD-F25C8AB9CA13}" destId="{015290E6-373D-4795-AB54-0248E4B31C90}" srcOrd="0" destOrd="0" presId="urn:microsoft.com/office/officeart/2005/8/layout/radial6"/>
    <dgm:cxn modelId="{1498A875-CB56-475E-9923-49BC29F32A43}" srcId="{2A230B27-F4DF-4181-90CD-F25C8AB9CA13}" destId="{497D1E1A-024C-4A69-87BD-06ADB5C8C762}" srcOrd="1" destOrd="0" parTransId="{0EE96489-5D6A-49BB-8C86-173170D21DEB}" sibTransId="{384F8EDE-5A52-4545-8919-27D7681DE86D}"/>
    <dgm:cxn modelId="{CA4705C4-60FE-4893-AEF9-DB84875D6A52}" type="presOf" srcId="{497D1E1A-024C-4A69-87BD-06ADB5C8C762}" destId="{57ACFBB6-CC7E-4EED-9A79-53BF3218541E}" srcOrd="0" destOrd="0" presId="urn:microsoft.com/office/officeart/2005/8/layout/radial6"/>
    <dgm:cxn modelId="{DFFA6692-75D3-4D3F-8D13-61FB08AD0EB2}" type="presOf" srcId="{1542E0A3-68EC-45D3-B066-1E4138CA916F}" destId="{B62164B2-8DD2-4760-8358-282B8A97FC5C}" srcOrd="0" destOrd="0" presId="urn:microsoft.com/office/officeart/2005/8/layout/radial6"/>
    <dgm:cxn modelId="{8FDBD498-CF8D-43A1-B9D7-9313E103FE2E}" srcId="{2A230B27-F4DF-4181-90CD-F25C8AB9CA13}" destId="{179C66BC-CD03-49CF-B48B-D08CE8EE9A62}" srcOrd="0" destOrd="0" parTransId="{5E0AF69D-0F55-4F19-A70D-9967CF1E1C42}" sibTransId="{573FE576-93EE-4585-BF60-C903D5A64B65}"/>
    <dgm:cxn modelId="{01408DE2-13E7-4CDA-822B-643B5E72BCBE}" srcId="{2A230B27-F4DF-4181-90CD-F25C8AB9CA13}" destId="{DB192374-550F-43CF-B3D3-09D236029301}" srcOrd="5" destOrd="0" parTransId="{CB999E5A-DC96-47B1-AE01-01453C92A0E8}" sibTransId="{E03F4CC7-0D85-4B9C-B163-7FB7E80285DE}"/>
    <dgm:cxn modelId="{7A827313-95FE-4B9F-B1E6-0E2A13BA5E90}" srcId="{2A230B27-F4DF-4181-90CD-F25C8AB9CA13}" destId="{C2472A95-711B-4CE9-955C-F91CC07EAC44}" srcOrd="4" destOrd="0" parTransId="{9533DDBE-8483-4CD9-8BDC-DB5136998C8D}" sibTransId="{5FDE136D-9DBB-4FF1-B72B-6B067C914A98}"/>
    <dgm:cxn modelId="{9A11A207-0580-45E0-9DC1-14979E0DD468}" type="presOf" srcId="{90D483C2-CEF9-4785-ACB1-193E294993A9}" destId="{C995D32F-4CC9-4D6D-9F62-AE1E5134E4BC}" srcOrd="0" destOrd="0" presId="urn:microsoft.com/office/officeart/2005/8/layout/radial6"/>
    <dgm:cxn modelId="{96D909D3-5262-4F00-AEDB-0E0D79D5F2FC}" type="presOf" srcId="{8473FD4B-F948-4D60-AD80-12DCD443F6BE}" destId="{DE5E53ED-4E24-4189-B221-A71E3E60589A}" srcOrd="0" destOrd="0" presId="urn:microsoft.com/office/officeart/2005/8/layout/radial6"/>
    <dgm:cxn modelId="{38589FBD-6434-4ABB-8FFF-FDE6356932A1}" type="presOf" srcId="{E03F4CC7-0D85-4B9C-B163-7FB7E80285DE}" destId="{5E15CE38-C2B5-4B91-89FD-3808CF799D07}" srcOrd="0" destOrd="0" presId="urn:microsoft.com/office/officeart/2005/8/layout/radial6"/>
    <dgm:cxn modelId="{22AAE452-2A03-4132-9F9C-FEC7953F8FDC}" type="presOf" srcId="{573FE576-93EE-4585-BF60-C903D5A64B65}" destId="{1E3C818A-EF87-4F48-ADFD-8A6FA09ABD20}" srcOrd="0" destOrd="0" presId="urn:microsoft.com/office/officeart/2005/8/layout/radial6"/>
    <dgm:cxn modelId="{5304705A-B371-43BD-8181-15D137D75F30}" srcId="{2A230B27-F4DF-4181-90CD-F25C8AB9CA13}" destId="{57DAD4E3-E5FA-40C4-9B4C-8AEBD4FA9D2D}" srcOrd="3" destOrd="0" parTransId="{5ECF75F9-962E-4B67-8E3E-FAE658FE2B70}" sibTransId="{8473FD4B-F948-4D60-AD80-12DCD443F6BE}"/>
    <dgm:cxn modelId="{85400148-2D7E-4654-84B8-163221A0B1D7}" type="presOf" srcId="{5FDE136D-9DBB-4FF1-B72B-6B067C914A98}" destId="{CC022593-3DCD-4EDC-B79E-A57CFDBF0D06}" srcOrd="0" destOrd="0" presId="urn:microsoft.com/office/officeart/2005/8/layout/radial6"/>
    <dgm:cxn modelId="{BC05BFB8-84F1-44E4-84F3-D111345A7230}" srcId="{2A230B27-F4DF-4181-90CD-F25C8AB9CA13}" destId="{1542E0A3-68EC-45D3-B066-1E4138CA916F}" srcOrd="2" destOrd="0" parTransId="{EF78BBCB-49D7-45B3-8D82-EC7AA06BECC7}" sibTransId="{90D483C2-CEF9-4785-ACB1-193E294993A9}"/>
    <dgm:cxn modelId="{AAA5DB12-7F0D-4663-AF48-51FC5AB530E5}" type="presOf" srcId="{C2472A95-711B-4CE9-955C-F91CC07EAC44}" destId="{F3611C56-2110-4810-85C5-ACF51EBD970C}" srcOrd="0" destOrd="0" presId="urn:microsoft.com/office/officeart/2005/8/layout/radial6"/>
    <dgm:cxn modelId="{EB04D9AD-721B-439A-A203-68746743427B}" type="presParOf" srcId="{1C3DF946-0E48-4FDD-B5C5-3BDDDB3B229D}" destId="{015290E6-373D-4795-AB54-0248E4B31C90}" srcOrd="0" destOrd="0" presId="urn:microsoft.com/office/officeart/2005/8/layout/radial6"/>
    <dgm:cxn modelId="{5F66B8BF-EC7F-4520-A318-37B9B2747672}" type="presParOf" srcId="{1C3DF946-0E48-4FDD-B5C5-3BDDDB3B229D}" destId="{4399BB95-3E1A-4E3E-9174-D1DDDB6B9619}" srcOrd="1" destOrd="0" presId="urn:microsoft.com/office/officeart/2005/8/layout/radial6"/>
    <dgm:cxn modelId="{88BB98F7-326D-49E6-84F4-E9B40CAB0B8E}" type="presParOf" srcId="{1C3DF946-0E48-4FDD-B5C5-3BDDDB3B229D}" destId="{9C607416-AD4D-4F1D-9987-0D519D265D5B}" srcOrd="2" destOrd="0" presId="urn:microsoft.com/office/officeart/2005/8/layout/radial6"/>
    <dgm:cxn modelId="{F17C076D-85D6-4C5D-AD66-A77D99DEB444}" type="presParOf" srcId="{1C3DF946-0E48-4FDD-B5C5-3BDDDB3B229D}" destId="{1E3C818A-EF87-4F48-ADFD-8A6FA09ABD20}" srcOrd="3" destOrd="0" presId="urn:microsoft.com/office/officeart/2005/8/layout/radial6"/>
    <dgm:cxn modelId="{FF0CB544-3C29-4044-AECE-209E1CEE3FD8}" type="presParOf" srcId="{1C3DF946-0E48-4FDD-B5C5-3BDDDB3B229D}" destId="{57ACFBB6-CC7E-4EED-9A79-53BF3218541E}" srcOrd="4" destOrd="0" presId="urn:microsoft.com/office/officeart/2005/8/layout/radial6"/>
    <dgm:cxn modelId="{2248E29C-8E16-45E9-A3D6-148AE6C0C9A0}" type="presParOf" srcId="{1C3DF946-0E48-4FDD-B5C5-3BDDDB3B229D}" destId="{9812CDC9-2E10-4714-90AA-FF3985DBE686}" srcOrd="5" destOrd="0" presId="urn:microsoft.com/office/officeart/2005/8/layout/radial6"/>
    <dgm:cxn modelId="{D3454326-28D9-48A2-98BE-0A029F410566}" type="presParOf" srcId="{1C3DF946-0E48-4FDD-B5C5-3BDDDB3B229D}" destId="{C33120ED-A96E-4878-978F-8561E3EEA664}" srcOrd="6" destOrd="0" presId="urn:microsoft.com/office/officeart/2005/8/layout/radial6"/>
    <dgm:cxn modelId="{8D6AC1B6-F312-4396-BB86-01A6E46BAC7A}" type="presParOf" srcId="{1C3DF946-0E48-4FDD-B5C5-3BDDDB3B229D}" destId="{B62164B2-8DD2-4760-8358-282B8A97FC5C}" srcOrd="7" destOrd="0" presId="urn:microsoft.com/office/officeart/2005/8/layout/radial6"/>
    <dgm:cxn modelId="{E82C39B6-240E-4ACD-929B-C216A39B5FBF}" type="presParOf" srcId="{1C3DF946-0E48-4FDD-B5C5-3BDDDB3B229D}" destId="{E4B51D49-3BC9-4337-9FB7-CED67AE34C6B}" srcOrd="8" destOrd="0" presId="urn:microsoft.com/office/officeart/2005/8/layout/radial6"/>
    <dgm:cxn modelId="{EFA4DD79-D969-4627-9E87-05FED1DB6BEE}" type="presParOf" srcId="{1C3DF946-0E48-4FDD-B5C5-3BDDDB3B229D}" destId="{C995D32F-4CC9-4D6D-9F62-AE1E5134E4BC}" srcOrd="9" destOrd="0" presId="urn:microsoft.com/office/officeart/2005/8/layout/radial6"/>
    <dgm:cxn modelId="{EEB23F2B-E6D2-41C6-A6F1-2171C71D49EB}" type="presParOf" srcId="{1C3DF946-0E48-4FDD-B5C5-3BDDDB3B229D}" destId="{CC8E2BAC-DA62-4E50-AFAE-AC2EF40BB918}" srcOrd="10" destOrd="0" presId="urn:microsoft.com/office/officeart/2005/8/layout/radial6"/>
    <dgm:cxn modelId="{474D8BF4-96C0-423D-81EF-C1930E90CB23}" type="presParOf" srcId="{1C3DF946-0E48-4FDD-B5C5-3BDDDB3B229D}" destId="{9E38B48C-3A20-4B81-8CEB-78DC75658E12}" srcOrd="11" destOrd="0" presId="urn:microsoft.com/office/officeart/2005/8/layout/radial6"/>
    <dgm:cxn modelId="{3AD0ED1D-326D-43F5-A193-878FC6E4E017}" type="presParOf" srcId="{1C3DF946-0E48-4FDD-B5C5-3BDDDB3B229D}" destId="{DE5E53ED-4E24-4189-B221-A71E3E60589A}" srcOrd="12" destOrd="0" presId="urn:microsoft.com/office/officeart/2005/8/layout/radial6"/>
    <dgm:cxn modelId="{D808A126-C3C4-4679-9371-EB2898080F64}" type="presParOf" srcId="{1C3DF946-0E48-4FDD-B5C5-3BDDDB3B229D}" destId="{F3611C56-2110-4810-85C5-ACF51EBD970C}" srcOrd="13" destOrd="0" presId="urn:microsoft.com/office/officeart/2005/8/layout/radial6"/>
    <dgm:cxn modelId="{AB905889-3F68-4E63-9438-0A09F2BE8099}" type="presParOf" srcId="{1C3DF946-0E48-4FDD-B5C5-3BDDDB3B229D}" destId="{6560AF39-8B88-4EF8-B9FE-77E919B37697}" srcOrd="14" destOrd="0" presId="urn:microsoft.com/office/officeart/2005/8/layout/radial6"/>
    <dgm:cxn modelId="{5FB23ACA-07D1-4157-A54D-B75A0981DB3C}" type="presParOf" srcId="{1C3DF946-0E48-4FDD-B5C5-3BDDDB3B229D}" destId="{CC022593-3DCD-4EDC-B79E-A57CFDBF0D06}" srcOrd="15" destOrd="0" presId="urn:microsoft.com/office/officeart/2005/8/layout/radial6"/>
    <dgm:cxn modelId="{E747D4BC-EAAF-42E3-B6C7-4581E63BE347}" type="presParOf" srcId="{1C3DF946-0E48-4FDD-B5C5-3BDDDB3B229D}" destId="{14CA1C24-6D9C-4A3E-96D1-7EAEE7730CC3}" srcOrd="16" destOrd="0" presId="urn:microsoft.com/office/officeart/2005/8/layout/radial6"/>
    <dgm:cxn modelId="{5EC90B7E-6EA6-44D5-B020-AAEC27407372}" type="presParOf" srcId="{1C3DF946-0E48-4FDD-B5C5-3BDDDB3B229D}" destId="{53E76FEE-ABAA-4057-B09B-1F8760F50FD8}" srcOrd="17" destOrd="0" presId="urn:microsoft.com/office/officeart/2005/8/layout/radial6"/>
    <dgm:cxn modelId="{A724047C-2D2D-4A56-B8AA-656EC5B7D097}" type="presParOf" srcId="{1C3DF946-0E48-4FDD-B5C5-3BDDDB3B229D}" destId="{5E15CE38-C2B5-4B91-89FD-3808CF799D07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9B36775-E1B5-42A1-B118-FA92A2F0081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</dgm:pt>
    <dgm:pt modelId="{638B43CC-8302-41CE-AF2A-974D705E1CD0}">
      <dgm:prSet/>
      <dgm:spPr/>
      <dgm:t>
        <a:bodyPr/>
        <a:lstStyle/>
        <a:p>
          <a:pPr marR="0" algn="ctr" rtl="0"/>
          <a:r>
            <a:rPr lang="en-IN" b="0" i="0" u="none" strike="noStrike" baseline="0" smtClean="0">
              <a:latin typeface="Calibri" panose="020F0502020204030204" pitchFamily="34" charset="0"/>
            </a:rPr>
            <a:t>Web Server</a:t>
          </a:r>
          <a:endParaRPr lang="en-US" smtClean="0"/>
        </a:p>
      </dgm:t>
    </dgm:pt>
    <dgm:pt modelId="{30C17CFC-3F23-4886-9FF1-19775C02EB88}" type="parTrans" cxnId="{593F0709-FB37-4CA4-9A8A-021092019147}">
      <dgm:prSet/>
      <dgm:spPr/>
      <dgm:t>
        <a:bodyPr/>
        <a:lstStyle/>
        <a:p>
          <a:endParaRPr lang="en-US"/>
        </a:p>
      </dgm:t>
    </dgm:pt>
    <dgm:pt modelId="{5889B84D-F55A-496C-B913-5155DB088703}" type="sibTrans" cxnId="{593F0709-FB37-4CA4-9A8A-021092019147}">
      <dgm:prSet/>
      <dgm:spPr/>
      <dgm:t>
        <a:bodyPr/>
        <a:lstStyle/>
        <a:p>
          <a:endParaRPr lang="en-US"/>
        </a:p>
      </dgm:t>
    </dgm:pt>
    <dgm:pt modelId="{D12A3783-C4DA-4215-B0D8-4FEADDC9B660}" type="asst">
      <dgm:prSet/>
      <dgm:spPr/>
      <dgm:t>
        <a:bodyPr/>
        <a:lstStyle/>
        <a:p>
          <a:pPr marR="0" algn="ctr" rtl="0"/>
          <a:r>
            <a:rPr lang="en-IN" b="0" i="0" u="none" strike="noStrike" baseline="0" smtClean="0">
              <a:latin typeface="Calibri" panose="020F0502020204030204" pitchFamily="34" charset="0"/>
            </a:rPr>
            <a:t>Microprocessor</a:t>
          </a:r>
          <a:endParaRPr lang="en-IN" b="0" i="0" u="none" strike="noStrike" baseline="0" smtClean="0">
            <a:latin typeface="Times New Roman" panose="02020603050405020304" pitchFamily="18" charset="0"/>
          </a:endParaRPr>
        </a:p>
        <a:p>
          <a:pPr marR="0" algn="ctr" rtl="0"/>
          <a:r>
            <a:rPr lang="en-IN" b="0" i="0" u="none" strike="noStrike" baseline="0" smtClean="0">
              <a:latin typeface="Calibri" panose="020F0502020204030204" pitchFamily="34" charset="0"/>
            </a:rPr>
            <a:t>(Raspberry PI)</a:t>
          </a:r>
          <a:endParaRPr lang="en-US" smtClean="0"/>
        </a:p>
      </dgm:t>
    </dgm:pt>
    <dgm:pt modelId="{CD58DE20-B7E3-4EBC-96B6-36FAEDDA80A5}" type="parTrans" cxnId="{76D5559A-129C-4AF1-AAB4-A250126F282C}">
      <dgm:prSet/>
      <dgm:spPr/>
      <dgm:t>
        <a:bodyPr/>
        <a:lstStyle/>
        <a:p>
          <a:endParaRPr lang="en-US"/>
        </a:p>
      </dgm:t>
    </dgm:pt>
    <dgm:pt modelId="{B5FD0430-4D65-47CD-8FC0-251755D2B4C1}" type="sibTrans" cxnId="{76D5559A-129C-4AF1-AAB4-A250126F282C}">
      <dgm:prSet/>
      <dgm:spPr/>
      <dgm:t>
        <a:bodyPr/>
        <a:lstStyle/>
        <a:p>
          <a:endParaRPr lang="en-US"/>
        </a:p>
      </dgm:t>
    </dgm:pt>
    <dgm:pt modelId="{86CD0755-2DC2-434D-A132-C5F67E04B522}">
      <dgm:prSet/>
      <dgm:spPr/>
      <dgm:t>
        <a:bodyPr/>
        <a:lstStyle/>
        <a:p>
          <a:pPr marR="0" algn="ctr" rtl="0"/>
          <a:r>
            <a:rPr lang="en-IN" b="0" i="0" u="none" strike="noStrike" baseline="0" smtClean="0">
              <a:latin typeface="Calibri" panose="020F0502020204030204" pitchFamily="34" charset="0"/>
            </a:rPr>
            <a:t>Microcontroller</a:t>
          </a:r>
        </a:p>
        <a:p>
          <a:pPr marR="0" algn="ctr" rtl="0"/>
          <a:r>
            <a:rPr lang="en-IN" b="0" i="0" u="none" strike="noStrike" baseline="0" smtClean="0">
              <a:latin typeface="Calibri" panose="020F0502020204030204" pitchFamily="34" charset="0"/>
            </a:rPr>
            <a:t>(Arduino)</a:t>
          </a:r>
          <a:endParaRPr lang="en-US" smtClean="0"/>
        </a:p>
      </dgm:t>
    </dgm:pt>
    <dgm:pt modelId="{C405EE54-12C1-433C-AF49-AD77100F83D7}" type="parTrans" cxnId="{71EC8066-93A3-417F-8BEC-098A82B741F2}">
      <dgm:prSet/>
      <dgm:spPr/>
      <dgm:t>
        <a:bodyPr/>
        <a:lstStyle/>
        <a:p>
          <a:endParaRPr lang="en-US"/>
        </a:p>
      </dgm:t>
    </dgm:pt>
    <dgm:pt modelId="{4A5D6870-67E9-4ADC-9D9E-5CF776F761CB}" type="sibTrans" cxnId="{71EC8066-93A3-417F-8BEC-098A82B741F2}">
      <dgm:prSet/>
      <dgm:spPr/>
      <dgm:t>
        <a:bodyPr/>
        <a:lstStyle/>
        <a:p>
          <a:endParaRPr lang="en-US"/>
        </a:p>
      </dgm:t>
    </dgm:pt>
    <dgm:pt modelId="{374C3903-04A6-4430-B5E7-D817A86512D1}">
      <dgm:prSet/>
      <dgm:spPr/>
      <dgm:t>
        <a:bodyPr/>
        <a:lstStyle/>
        <a:p>
          <a:pPr marR="0" algn="ctr" rtl="0"/>
          <a:r>
            <a:rPr lang="en-IN" b="0" i="0" u="none" strike="noStrike" baseline="0" smtClean="0">
              <a:latin typeface="Calibri" panose="020F0502020204030204" pitchFamily="34" charset="0"/>
            </a:rPr>
            <a:t>Lighting</a:t>
          </a:r>
        </a:p>
      </dgm:t>
    </dgm:pt>
    <dgm:pt modelId="{A358FA36-4F25-442B-9137-836C246F9926}" type="parTrans" cxnId="{F418944E-9AFB-4EF2-99E4-48A255D002FE}">
      <dgm:prSet/>
      <dgm:spPr/>
      <dgm:t>
        <a:bodyPr/>
        <a:lstStyle/>
        <a:p>
          <a:endParaRPr lang="en-US"/>
        </a:p>
      </dgm:t>
    </dgm:pt>
    <dgm:pt modelId="{7243D376-0ED2-4FEA-B939-42BCE94B805A}" type="sibTrans" cxnId="{F418944E-9AFB-4EF2-99E4-48A255D002FE}">
      <dgm:prSet/>
      <dgm:spPr/>
      <dgm:t>
        <a:bodyPr/>
        <a:lstStyle/>
        <a:p>
          <a:endParaRPr lang="en-US"/>
        </a:p>
      </dgm:t>
    </dgm:pt>
    <dgm:pt modelId="{0D663C4B-5907-4908-AF9B-BE6E51213CE8}">
      <dgm:prSet/>
      <dgm:spPr/>
      <dgm:t>
        <a:bodyPr/>
        <a:lstStyle/>
        <a:p>
          <a:pPr marR="0" algn="ctr" rtl="0"/>
          <a:r>
            <a:rPr lang="en-IN" b="0" i="0" u="none" strike="noStrike" baseline="0" smtClean="0">
              <a:latin typeface="Calibri" panose="020F0502020204030204" pitchFamily="34" charset="0"/>
            </a:rPr>
            <a:t>Security</a:t>
          </a:r>
        </a:p>
      </dgm:t>
    </dgm:pt>
    <dgm:pt modelId="{9BFF1C71-6B67-417B-9C95-17F5944FFA8F}" type="parTrans" cxnId="{692B70D3-8EBB-4741-8BB7-90C9F86DCBD3}">
      <dgm:prSet/>
      <dgm:spPr/>
      <dgm:t>
        <a:bodyPr/>
        <a:lstStyle/>
        <a:p>
          <a:endParaRPr lang="en-US"/>
        </a:p>
      </dgm:t>
    </dgm:pt>
    <dgm:pt modelId="{5133F451-D32D-485E-B184-09B39B5C9BB3}" type="sibTrans" cxnId="{692B70D3-8EBB-4741-8BB7-90C9F86DCBD3}">
      <dgm:prSet/>
      <dgm:spPr/>
      <dgm:t>
        <a:bodyPr/>
        <a:lstStyle/>
        <a:p>
          <a:endParaRPr lang="en-US"/>
        </a:p>
      </dgm:t>
    </dgm:pt>
    <dgm:pt modelId="{47D1D3E4-EED4-40D3-921E-0D22F01391FA}">
      <dgm:prSet/>
      <dgm:spPr/>
      <dgm:t>
        <a:bodyPr/>
        <a:lstStyle/>
        <a:p>
          <a:pPr marR="0" algn="ctr" rtl="0"/>
          <a:r>
            <a:rPr lang="en-IN" b="0" i="0" u="none" strike="noStrike" baseline="0" dirty="0" smtClean="0">
              <a:latin typeface="Calibri" panose="020F0502020204030204" pitchFamily="34" charset="0"/>
            </a:rPr>
            <a:t>Switching</a:t>
          </a:r>
        </a:p>
      </dgm:t>
    </dgm:pt>
    <dgm:pt modelId="{C8D647A8-7485-40CF-A67A-E7FBD7F03903}" type="parTrans" cxnId="{51E0FE13-5967-478F-BF68-D44E77DD4E57}">
      <dgm:prSet/>
      <dgm:spPr/>
      <dgm:t>
        <a:bodyPr/>
        <a:lstStyle/>
        <a:p>
          <a:endParaRPr lang="en-US"/>
        </a:p>
      </dgm:t>
    </dgm:pt>
    <dgm:pt modelId="{C56FDCC0-E829-4759-99E2-2BE83E16C32E}" type="sibTrans" cxnId="{51E0FE13-5967-478F-BF68-D44E77DD4E57}">
      <dgm:prSet/>
      <dgm:spPr/>
      <dgm:t>
        <a:bodyPr/>
        <a:lstStyle/>
        <a:p>
          <a:endParaRPr lang="en-US"/>
        </a:p>
      </dgm:t>
    </dgm:pt>
    <dgm:pt modelId="{E245778E-C8C6-4269-B7A2-A2FD233A3093}" type="asst">
      <dgm:prSet/>
      <dgm:spPr/>
      <dgm:t>
        <a:bodyPr/>
        <a:lstStyle/>
        <a:p>
          <a:pPr marR="0" algn="ctr" rtl="0"/>
          <a:r>
            <a:rPr lang="en-IN" b="0" i="0" u="none" strike="noStrike" baseline="0" smtClean="0">
              <a:latin typeface="Calibri" panose="020F0502020204030204" pitchFamily="34" charset="0"/>
            </a:rPr>
            <a:t>User Interface</a:t>
          </a:r>
          <a:endParaRPr lang="en-US" smtClean="0"/>
        </a:p>
      </dgm:t>
    </dgm:pt>
    <dgm:pt modelId="{6F1D9D0C-57B0-4C7C-BA22-20D377ED6BA5}" type="parTrans" cxnId="{CA63D3D3-36ED-4197-BB25-F1AFA98EB067}">
      <dgm:prSet/>
      <dgm:spPr/>
      <dgm:t>
        <a:bodyPr/>
        <a:lstStyle/>
        <a:p>
          <a:endParaRPr lang="en-US"/>
        </a:p>
      </dgm:t>
    </dgm:pt>
    <dgm:pt modelId="{FFEA365B-52C5-48E6-B37F-3303A693EFBB}" type="sibTrans" cxnId="{CA63D3D3-36ED-4197-BB25-F1AFA98EB067}">
      <dgm:prSet/>
      <dgm:spPr/>
      <dgm:t>
        <a:bodyPr/>
        <a:lstStyle/>
        <a:p>
          <a:endParaRPr lang="en-US"/>
        </a:p>
      </dgm:t>
    </dgm:pt>
    <dgm:pt modelId="{F7545A1E-45E2-4564-8925-90A09D1CA502}">
      <dgm:prSet/>
      <dgm:spPr/>
      <dgm:t>
        <a:bodyPr/>
        <a:lstStyle/>
        <a:p>
          <a:pPr marR="0" algn="ctr" rtl="0"/>
          <a:r>
            <a:rPr lang="en-IN" b="0" i="0" u="none" strike="noStrike" baseline="0" dirty="0" smtClean="0">
              <a:latin typeface="Calibri" panose="020F0502020204030204" pitchFamily="34" charset="0"/>
            </a:rPr>
            <a:t>Safety</a:t>
          </a:r>
        </a:p>
      </dgm:t>
    </dgm:pt>
    <dgm:pt modelId="{FA14B39A-68CA-4C85-B9C1-7B5EB630AEF4}" type="parTrans" cxnId="{E4BE4796-EA9C-4777-A8DF-89CF652F51B6}">
      <dgm:prSet/>
      <dgm:spPr/>
      <dgm:t>
        <a:bodyPr/>
        <a:lstStyle/>
        <a:p>
          <a:endParaRPr lang="en-IN"/>
        </a:p>
      </dgm:t>
    </dgm:pt>
    <dgm:pt modelId="{CD02EFB4-E30B-4397-9860-E93F66D47E05}" type="sibTrans" cxnId="{E4BE4796-EA9C-4777-A8DF-89CF652F51B6}">
      <dgm:prSet/>
      <dgm:spPr/>
      <dgm:t>
        <a:bodyPr/>
        <a:lstStyle/>
        <a:p>
          <a:endParaRPr lang="en-IN"/>
        </a:p>
      </dgm:t>
    </dgm:pt>
    <dgm:pt modelId="{65F7F06D-16E7-41FF-A913-A1FC39189DFE}" type="pres">
      <dgm:prSet presAssocID="{D9B36775-E1B5-42A1-B118-FA92A2F0081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736E969-3B1A-40C6-84B2-0B2783D2B23C}" type="pres">
      <dgm:prSet presAssocID="{638B43CC-8302-41CE-AF2A-974D705E1CD0}" presName="hierRoot1" presStyleCnt="0">
        <dgm:presLayoutVars>
          <dgm:hierBranch/>
        </dgm:presLayoutVars>
      </dgm:prSet>
      <dgm:spPr/>
    </dgm:pt>
    <dgm:pt modelId="{66FB8A3D-9BDC-438C-8FF3-140BAC5DC271}" type="pres">
      <dgm:prSet presAssocID="{638B43CC-8302-41CE-AF2A-974D705E1CD0}" presName="rootComposite1" presStyleCnt="0"/>
      <dgm:spPr/>
    </dgm:pt>
    <dgm:pt modelId="{77DFDA61-2373-42F8-AA61-A51C97DA2C6F}" type="pres">
      <dgm:prSet presAssocID="{638B43CC-8302-41CE-AF2A-974D705E1CD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BB3802-5917-4726-86E3-C3CA96953482}" type="pres">
      <dgm:prSet presAssocID="{638B43CC-8302-41CE-AF2A-974D705E1CD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CF311856-9E9C-4050-8E9A-18BFB11D684E}" type="pres">
      <dgm:prSet presAssocID="{638B43CC-8302-41CE-AF2A-974D705E1CD0}" presName="hierChild2" presStyleCnt="0"/>
      <dgm:spPr/>
    </dgm:pt>
    <dgm:pt modelId="{6099E6CA-D796-4096-810B-DB2A94892B51}" type="pres">
      <dgm:prSet presAssocID="{638B43CC-8302-41CE-AF2A-974D705E1CD0}" presName="hierChild3" presStyleCnt="0"/>
      <dgm:spPr/>
    </dgm:pt>
    <dgm:pt modelId="{D7052FE2-34A8-437B-AE26-37BECBD429B9}" type="pres">
      <dgm:prSet presAssocID="{CD58DE20-B7E3-4EBC-96B6-36FAEDDA80A5}" presName="Name111" presStyleLbl="parChTrans1D2" presStyleIdx="0" presStyleCnt="2"/>
      <dgm:spPr/>
      <dgm:t>
        <a:bodyPr/>
        <a:lstStyle/>
        <a:p>
          <a:endParaRPr lang="en-US"/>
        </a:p>
      </dgm:t>
    </dgm:pt>
    <dgm:pt modelId="{4A1A14F0-8964-4B63-AF1C-791CF3899F42}" type="pres">
      <dgm:prSet presAssocID="{D12A3783-C4DA-4215-B0D8-4FEADDC9B660}" presName="hierRoot3" presStyleCnt="0">
        <dgm:presLayoutVars>
          <dgm:hierBranch/>
        </dgm:presLayoutVars>
      </dgm:prSet>
      <dgm:spPr/>
    </dgm:pt>
    <dgm:pt modelId="{BB601572-0DB1-4BD1-8773-6C2DD4BFD33C}" type="pres">
      <dgm:prSet presAssocID="{D12A3783-C4DA-4215-B0D8-4FEADDC9B660}" presName="rootComposite3" presStyleCnt="0"/>
      <dgm:spPr/>
    </dgm:pt>
    <dgm:pt modelId="{570BBE76-47F2-4D3D-8FDE-855E5756F56A}" type="pres">
      <dgm:prSet presAssocID="{D12A3783-C4DA-4215-B0D8-4FEADDC9B660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EAFE0B-233F-43DF-B247-2CE24EA691EC}" type="pres">
      <dgm:prSet presAssocID="{D12A3783-C4DA-4215-B0D8-4FEADDC9B660}" presName="rootConnector3" presStyleLbl="asst1" presStyleIdx="0" presStyleCnt="2"/>
      <dgm:spPr/>
      <dgm:t>
        <a:bodyPr/>
        <a:lstStyle/>
        <a:p>
          <a:endParaRPr lang="en-US"/>
        </a:p>
      </dgm:t>
    </dgm:pt>
    <dgm:pt modelId="{FCF43CB6-56A3-48F0-A8B2-679A47BFBD85}" type="pres">
      <dgm:prSet presAssocID="{D12A3783-C4DA-4215-B0D8-4FEADDC9B660}" presName="hierChild6" presStyleCnt="0"/>
      <dgm:spPr/>
    </dgm:pt>
    <dgm:pt modelId="{033744B1-0C17-4B29-8839-2EBA28C33CAB}" type="pres">
      <dgm:prSet presAssocID="{C405EE54-12C1-433C-AF49-AD77100F83D7}" presName="Name35" presStyleLbl="parChTrans1D3" presStyleIdx="0" presStyleCnt="1"/>
      <dgm:spPr/>
      <dgm:t>
        <a:bodyPr/>
        <a:lstStyle/>
        <a:p>
          <a:endParaRPr lang="en-US"/>
        </a:p>
      </dgm:t>
    </dgm:pt>
    <dgm:pt modelId="{6C3D572C-C2FC-4705-8EB5-7B33C51703C3}" type="pres">
      <dgm:prSet presAssocID="{86CD0755-2DC2-434D-A132-C5F67E04B522}" presName="hierRoot2" presStyleCnt="0">
        <dgm:presLayoutVars>
          <dgm:hierBranch val="r"/>
        </dgm:presLayoutVars>
      </dgm:prSet>
      <dgm:spPr/>
    </dgm:pt>
    <dgm:pt modelId="{7578DA1A-27F7-463D-8116-B73DF4D6F887}" type="pres">
      <dgm:prSet presAssocID="{86CD0755-2DC2-434D-A132-C5F67E04B522}" presName="rootComposite" presStyleCnt="0"/>
      <dgm:spPr/>
    </dgm:pt>
    <dgm:pt modelId="{3A05027C-8472-46A0-8151-EAD2833206C0}" type="pres">
      <dgm:prSet presAssocID="{86CD0755-2DC2-434D-A132-C5F67E04B52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5F107F-827B-4B62-B067-295BF7E3AA2A}" type="pres">
      <dgm:prSet presAssocID="{86CD0755-2DC2-434D-A132-C5F67E04B522}" presName="rootConnector" presStyleLbl="node3" presStyleIdx="0" presStyleCnt="1"/>
      <dgm:spPr/>
      <dgm:t>
        <a:bodyPr/>
        <a:lstStyle/>
        <a:p>
          <a:endParaRPr lang="en-US"/>
        </a:p>
      </dgm:t>
    </dgm:pt>
    <dgm:pt modelId="{4C399684-6C2B-4C4F-9A80-989791A2108D}" type="pres">
      <dgm:prSet presAssocID="{86CD0755-2DC2-434D-A132-C5F67E04B522}" presName="hierChild4" presStyleCnt="0"/>
      <dgm:spPr/>
    </dgm:pt>
    <dgm:pt modelId="{347B37B4-B7C8-43E3-BCA8-49FD97189949}" type="pres">
      <dgm:prSet presAssocID="{A358FA36-4F25-442B-9137-836C246F9926}" presName="Name50" presStyleLbl="parChTrans1D4" presStyleIdx="0" presStyleCnt="4"/>
      <dgm:spPr/>
      <dgm:t>
        <a:bodyPr/>
        <a:lstStyle/>
        <a:p>
          <a:endParaRPr lang="en-US"/>
        </a:p>
      </dgm:t>
    </dgm:pt>
    <dgm:pt modelId="{818F16E8-B039-400B-BCD1-9BDC76AD0C7B}" type="pres">
      <dgm:prSet presAssocID="{374C3903-04A6-4430-B5E7-D817A86512D1}" presName="hierRoot2" presStyleCnt="0">
        <dgm:presLayoutVars>
          <dgm:hierBranch val="r"/>
        </dgm:presLayoutVars>
      </dgm:prSet>
      <dgm:spPr/>
    </dgm:pt>
    <dgm:pt modelId="{88F7C254-437B-4E46-9028-04300FC749EA}" type="pres">
      <dgm:prSet presAssocID="{374C3903-04A6-4430-B5E7-D817A86512D1}" presName="rootComposite" presStyleCnt="0"/>
      <dgm:spPr/>
    </dgm:pt>
    <dgm:pt modelId="{F033905D-5C91-4A3E-BCCA-8A10D39B9F75}" type="pres">
      <dgm:prSet presAssocID="{374C3903-04A6-4430-B5E7-D817A86512D1}" presName="rootText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145D76-0661-4FD1-B968-B05F8A13387B}" type="pres">
      <dgm:prSet presAssocID="{374C3903-04A6-4430-B5E7-D817A86512D1}" presName="rootConnector" presStyleLbl="node4" presStyleIdx="0" presStyleCnt="4"/>
      <dgm:spPr/>
      <dgm:t>
        <a:bodyPr/>
        <a:lstStyle/>
        <a:p>
          <a:endParaRPr lang="en-US"/>
        </a:p>
      </dgm:t>
    </dgm:pt>
    <dgm:pt modelId="{CD37879E-A767-413A-AD96-FA2145550153}" type="pres">
      <dgm:prSet presAssocID="{374C3903-04A6-4430-B5E7-D817A86512D1}" presName="hierChild4" presStyleCnt="0"/>
      <dgm:spPr/>
    </dgm:pt>
    <dgm:pt modelId="{F2C24C2F-D0CD-4AE7-88EA-942B95E45E82}" type="pres">
      <dgm:prSet presAssocID="{374C3903-04A6-4430-B5E7-D817A86512D1}" presName="hierChild5" presStyleCnt="0"/>
      <dgm:spPr/>
    </dgm:pt>
    <dgm:pt modelId="{7C0433AC-0B22-4C73-812A-09F2094FC58F}" type="pres">
      <dgm:prSet presAssocID="{9BFF1C71-6B67-417B-9C95-17F5944FFA8F}" presName="Name50" presStyleLbl="parChTrans1D4" presStyleIdx="1" presStyleCnt="4"/>
      <dgm:spPr/>
      <dgm:t>
        <a:bodyPr/>
        <a:lstStyle/>
        <a:p>
          <a:endParaRPr lang="en-US"/>
        </a:p>
      </dgm:t>
    </dgm:pt>
    <dgm:pt modelId="{821B9B1E-AF12-4D21-AFCB-C8F5C825A24B}" type="pres">
      <dgm:prSet presAssocID="{0D663C4B-5907-4908-AF9B-BE6E51213CE8}" presName="hierRoot2" presStyleCnt="0">
        <dgm:presLayoutVars>
          <dgm:hierBranch val="r"/>
        </dgm:presLayoutVars>
      </dgm:prSet>
      <dgm:spPr/>
    </dgm:pt>
    <dgm:pt modelId="{74735101-1DBE-4603-BE59-D94311EDE410}" type="pres">
      <dgm:prSet presAssocID="{0D663C4B-5907-4908-AF9B-BE6E51213CE8}" presName="rootComposite" presStyleCnt="0"/>
      <dgm:spPr/>
    </dgm:pt>
    <dgm:pt modelId="{D269385D-D403-495A-9356-92368FA76E72}" type="pres">
      <dgm:prSet presAssocID="{0D663C4B-5907-4908-AF9B-BE6E51213CE8}" presName="rootText" presStyleLbl="node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E7D23A-1ECD-4F68-9984-C4D329DCB341}" type="pres">
      <dgm:prSet presAssocID="{0D663C4B-5907-4908-AF9B-BE6E51213CE8}" presName="rootConnector" presStyleLbl="node4" presStyleIdx="1" presStyleCnt="4"/>
      <dgm:spPr/>
      <dgm:t>
        <a:bodyPr/>
        <a:lstStyle/>
        <a:p>
          <a:endParaRPr lang="en-US"/>
        </a:p>
      </dgm:t>
    </dgm:pt>
    <dgm:pt modelId="{AA1D882E-EB90-4EE2-AFAE-BAF1CC78001B}" type="pres">
      <dgm:prSet presAssocID="{0D663C4B-5907-4908-AF9B-BE6E51213CE8}" presName="hierChild4" presStyleCnt="0"/>
      <dgm:spPr/>
    </dgm:pt>
    <dgm:pt modelId="{32230BD4-D394-4B7B-998D-03331295BB97}" type="pres">
      <dgm:prSet presAssocID="{0D663C4B-5907-4908-AF9B-BE6E51213CE8}" presName="hierChild5" presStyleCnt="0"/>
      <dgm:spPr/>
    </dgm:pt>
    <dgm:pt modelId="{014F23BD-357B-4281-9344-73EAFF589F88}" type="pres">
      <dgm:prSet presAssocID="{C8D647A8-7485-40CF-A67A-E7FBD7F03903}" presName="Name50" presStyleLbl="parChTrans1D4" presStyleIdx="2" presStyleCnt="4"/>
      <dgm:spPr/>
      <dgm:t>
        <a:bodyPr/>
        <a:lstStyle/>
        <a:p>
          <a:endParaRPr lang="en-US"/>
        </a:p>
      </dgm:t>
    </dgm:pt>
    <dgm:pt modelId="{882B376C-AC7E-4FB9-B13C-FEB417C838C7}" type="pres">
      <dgm:prSet presAssocID="{47D1D3E4-EED4-40D3-921E-0D22F01391FA}" presName="hierRoot2" presStyleCnt="0">
        <dgm:presLayoutVars>
          <dgm:hierBranch val="r"/>
        </dgm:presLayoutVars>
      </dgm:prSet>
      <dgm:spPr/>
    </dgm:pt>
    <dgm:pt modelId="{D4A88792-0564-4377-8081-350F191802A7}" type="pres">
      <dgm:prSet presAssocID="{47D1D3E4-EED4-40D3-921E-0D22F01391FA}" presName="rootComposite" presStyleCnt="0"/>
      <dgm:spPr/>
    </dgm:pt>
    <dgm:pt modelId="{83603179-6D8A-4607-B1E9-5A4DF67ECBAA}" type="pres">
      <dgm:prSet presAssocID="{47D1D3E4-EED4-40D3-921E-0D22F01391FA}" presName="rootText" presStyleLbl="node4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B53BA0-47D2-4C4C-B934-49539EBF89CF}" type="pres">
      <dgm:prSet presAssocID="{47D1D3E4-EED4-40D3-921E-0D22F01391FA}" presName="rootConnector" presStyleLbl="node4" presStyleIdx="2" presStyleCnt="4"/>
      <dgm:spPr/>
      <dgm:t>
        <a:bodyPr/>
        <a:lstStyle/>
        <a:p>
          <a:endParaRPr lang="en-US"/>
        </a:p>
      </dgm:t>
    </dgm:pt>
    <dgm:pt modelId="{4C400759-DE3E-4010-A46B-683D6F2B7EDC}" type="pres">
      <dgm:prSet presAssocID="{47D1D3E4-EED4-40D3-921E-0D22F01391FA}" presName="hierChild4" presStyleCnt="0"/>
      <dgm:spPr/>
    </dgm:pt>
    <dgm:pt modelId="{862A52E3-148F-4CAE-8BD6-DD7DE10504F7}" type="pres">
      <dgm:prSet presAssocID="{47D1D3E4-EED4-40D3-921E-0D22F01391FA}" presName="hierChild5" presStyleCnt="0"/>
      <dgm:spPr/>
    </dgm:pt>
    <dgm:pt modelId="{C351A9B9-1325-4383-B287-501D0332C243}" type="pres">
      <dgm:prSet presAssocID="{FA14B39A-68CA-4C85-B9C1-7B5EB630AEF4}" presName="Name50" presStyleLbl="parChTrans1D4" presStyleIdx="3" presStyleCnt="4"/>
      <dgm:spPr/>
      <dgm:t>
        <a:bodyPr/>
        <a:lstStyle/>
        <a:p>
          <a:endParaRPr lang="en-IN"/>
        </a:p>
      </dgm:t>
    </dgm:pt>
    <dgm:pt modelId="{727D5BE6-3D73-4EC7-BBB9-71224718DCBD}" type="pres">
      <dgm:prSet presAssocID="{F7545A1E-45E2-4564-8925-90A09D1CA502}" presName="hierRoot2" presStyleCnt="0">
        <dgm:presLayoutVars>
          <dgm:hierBranch val="init"/>
        </dgm:presLayoutVars>
      </dgm:prSet>
      <dgm:spPr/>
    </dgm:pt>
    <dgm:pt modelId="{EE364C5C-B830-4504-8B12-8961DF568AF6}" type="pres">
      <dgm:prSet presAssocID="{F7545A1E-45E2-4564-8925-90A09D1CA502}" presName="rootComposite" presStyleCnt="0"/>
      <dgm:spPr/>
    </dgm:pt>
    <dgm:pt modelId="{426854F4-17AE-44A3-A110-4D73D90F6873}" type="pres">
      <dgm:prSet presAssocID="{F7545A1E-45E2-4564-8925-90A09D1CA502}" presName="rootText" presStyleLbl="node4" presStyleIdx="3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EC6E2CB4-7985-4F42-AFD7-ECC758ED4A6E}" type="pres">
      <dgm:prSet presAssocID="{F7545A1E-45E2-4564-8925-90A09D1CA502}" presName="rootConnector" presStyleLbl="node4" presStyleIdx="3" presStyleCnt="4"/>
      <dgm:spPr/>
      <dgm:t>
        <a:bodyPr/>
        <a:lstStyle/>
        <a:p>
          <a:endParaRPr lang="en-IN"/>
        </a:p>
      </dgm:t>
    </dgm:pt>
    <dgm:pt modelId="{5BE49BCA-3A4B-41BC-83B9-4D39FD79C482}" type="pres">
      <dgm:prSet presAssocID="{F7545A1E-45E2-4564-8925-90A09D1CA502}" presName="hierChild4" presStyleCnt="0"/>
      <dgm:spPr/>
    </dgm:pt>
    <dgm:pt modelId="{D8655DE8-127D-41CB-8C85-C2168A9C1248}" type="pres">
      <dgm:prSet presAssocID="{F7545A1E-45E2-4564-8925-90A09D1CA502}" presName="hierChild5" presStyleCnt="0"/>
      <dgm:spPr/>
    </dgm:pt>
    <dgm:pt modelId="{C6A1BBEC-44FD-4F69-A375-843645B76500}" type="pres">
      <dgm:prSet presAssocID="{86CD0755-2DC2-434D-A132-C5F67E04B522}" presName="hierChild5" presStyleCnt="0"/>
      <dgm:spPr/>
    </dgm:pt>
    <dgm:pt modelId="{E5CA3584-AA86-478D-99E7-4E23E3852DCB}" type="pres">
      <dgm:prSet presAssocID="{D12A3783-C4DA-4215-B0D8-4FEADDC9B660}" presName="hierChild7" presStyleCnt="0"/>
      <dgm:spPr/>
    </dgm:pt>
    <dgm:pt modelId="{3CA8B0FD-EE2A-4827-8932-838AD63AD312}" type="pres">
      <dgm:prSet presAssocID="{6F1D9D0C-57B0-4C7C-BA22-20D377ED6BA5}" presName="Name111" presStyleLbl="parChTrans1D2" presStyleIdx="1" presStyleCnt="2"/>
      <dgm:spPr/>
      <dgm:t>
        <a:bodyPr/>
        <a:lstStyle/>
        <a:p>
          <a:endParaRPr lang="en-US"/>
        </a:p>
      </dgm:t>
    </dgm:pt>
    <dgm:pt modelId="{9E19CECA-BDB3-43E4-B635-5CB3E505DD3F}" type="pres">
      <dgm:prSet presAssocID="{E245778E-C8C6-4269-B7A2-A2FD233A3093}" presName="hierRoot3" presStyleCnt="0">
        <dgm:presLayoutVars>
          <dgm:hierBranch/>
        </dgm:presLayoutVars>
      </dgm:prSet>
      <dgm:spPr/>
    </dgm:pt>
    <dgm:pt modelId="{A20AA553-E062-4907-80F9-5288AB9D4C6E}" type="pres">
      <dgm:prSet presAssocID="{E245778E-C8C6-4269-B7A2-A2FD233A3093}" presName="rootComposite3" presStyleCnt="0"/>
      <dgm:spPr/>
    </dgm:pt>
    <dgm:pt modelId="{91B1820F-DA83-4348-A6D6-7E6F975680ED}" type="pres">
      <dgm:prSet presAssocID="{E245778E-C8C6-4269-B7A2-A2FD233A3093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364CC0-1831-49CF-B550-D417BE677D2B}" type="pres">
      <dgm:prSet presAssocID="{E245778E-C8C6-4269-B7A2-A2FD233A3093}" presName="rootConnector3" presStyleLbl="asst1" presStyleIdx="1" presStyleCnt="2"/>
      <dgm:spPr/>
      <dgm:t>
        <a:bodyPr/>
        <a:lstStyle/>
        <a:p>
          <a:endParaRPr lang="en-US"/>
        </a:p>
      </dgm:t>
    </dgm:pt>
    <dgm:pt modelId="{D2F63FBA-E2B8-4333-A7FC-FE4F77EAABFC}" type="pres">
      <dgm:prSet presAssocID="{E245778E-C8C6-4269-B7A2-A2FD233A3093}" presName="hierChild6" presStyleCnt="0"/>
      <dgm:spPr/>
    </dgm:pt>
    <dgm:pt modelId="{8B1909AE-66C6-42AE-916A-BBD716C41A09}" type="pres">
      <dgm:prSet presAssocID="{E245778E-C8C6-4269-B7A2-A2FD233A3093}" presName="hierChild7" presStyleCnt="0"/>
      <dgm:spPr/>
    </dgm:pt>
  </dgm:ptLst>
  <dgm:cxnLst>
    <dgm:cxn modelId="{F418944E-9AFB-4EF2-99E4-48A255D002FE}" srcId="{86CD0755-2DC2-434D-A132-C5F67E04B522}" destId="{374C3903-04A6-4430-B5E7-D817A86512D1}" srcOrd="0" destOrd="0" parTransId="{A358FA36-4F25-442B-9137-836C246F9926}" sibTransId="{7243D376-0ED2-4FEA-B939-42BCE94B805A}"/>
    <dgm:cxn modelId="{76D5559A-129C-4AF1-AAB4-A250126F282C}" srcId="{638B43CC-8302-41CE-AF2A-974D705E1CD0}" destId="{D12A3783-C4DA-4215-B0D8-4FEADDC9B660}" srcOrd="0" destOrd="0" parTransId="{CD58DE20-B7E3-4EBC-96B6-36FAEDDA80A5}" sibTransId="{B5FD0430-4D65-47CD-8FC0-251755D2B4C1}"/>
    <dgm:cxn modelId="{351C9C6F-6701-414E-A465-EF05C2C7207E}" type="presOf" srcId="{0D663C4B-5907-4908-AF9B-BE6E51213CE8}" destId="{3CE7D23A-1ECD-4F68-9984-C4D329DCB341}" srcOrd="1" destOrd="0" presId="urn:microsoft.com/office/officeart/2005/8/layout/orgChart1"/>
    <dgm:cxn modelId="{593F0709-FB37-4CA4-9A8A-021092019147}" srcId="{D9B36775-E1B5-42A1-B118-FA92A2F00815}" destId="{638B43CC-8302-41CE-AF2A-974D705E1CD0}" srcOrd="0" destOrd="0" parTransId="{30C17CFC-3F23-4886-9FF1-19775C02EB88}" sibTransId="{5889B84D-F55A-496C-B913-5155DB088703}"/>
    <dgm:cxn modelId="{B623AFFE-273D-46CF-842B-26736D52AA20}" type="presOf" srcId="{C405EE54-12C1-433C-AF49-AD77100F83D7}" destId="{033744B1-0C17-4B29-8839-2EBA28C33CAB}" srcOrd="0" destOrd="0" presId="urn:microsoft.com/office/officeart/2005/8/layout/orgChart1"/>
    <dgm:cxn modelId="{5757557D-E569-489C-B2DD-D953D503E9F1}" type="presOf" srcId="{D12A3783-C4DA-4215-B0D8-4FEADDC9B660}" destId="{570BBE76-47F2-4D3D-8FDE-855E5756F56A}" srcOrd="0" destOrd="0" presId="urn:microsoft.com/office/officeart/2005/8/layout/orgChart1"/>
    <dgm:cxn modelId="{50BA47DB-9792-480D-B158-53D2A7C5402F}" type="presOf" srcId="{C8D647A8-7485-40CF-A67A-E7FBD7F03903}" destId="{014F23BD-357B-4281-9344-73EAFF589F88}" srcOrd="0" destOrd="0" presId="urn:microsoft.com/office/officeart/2005/8/layout/orgChart1"/>
    <dgm:cxn modelId="{8D532580-4348-45ED-8331-5032F3C7526E}" type="presOf" srcId="{374C3903-04A6-4430-B5E7-D817A86512D1}" destId="{F033905D-5C91-4A3E-BCCA-8A10D39B9F75}" srcOrd="0" destOrd="0" presId="urn:microsoft.com/office/officeart/2005/8/layout/orgChart1"/>
    <dgm:cxn modelId="{1F2E7CDA-1D4D-4BF0-A060-D7EEC7012A13}" type="presOf" srcId="{D12A3783-C4DA-4215-B0D8-4FEADDC9B660}" destId="{43EAFE0B-233F-43DF-B247-2CE24EA691EC}" srcOrd="1" destOrd="0" presId="urn:microsoft.com/office/officeart/2005/8/layout/orgChart1"/>
    <dgm:cxn modelId="{02F85233-0730-41F4-8E15-352228BCE59F}" type="presOf" srcId="{638B43CC-8302-41CE-AF2A-974D705E1CD0}" destId="{77DFDA61-2373-42F8-AA61-A51C97DA2C6F}" srcOrd="0" destOrd="0" presId="urn:microsoft.com/office/officeart/2005/8/layout/orgChart1"/>
    <dgm:cxn modelId="{E4BE4796-EA9C-4777-A8DF-89CF652F51B6}" srcId="{86CD0755-2DC2-434D-A132-C5F67E04B522}" destId="{F7545A1E-45E2-4564-8925-90A09D1CA502}" srcOrd="3" destOrd="0" parTransId="{FA14B39A-68CA-4C85-B9C1-7B5EB630AEF4}" sibTransId="{CD02EFB4-E30B-4397-9860-E93F66D47E05}"/>
    <dgm:cxn modelId="{5606F0F3-6ABD-4B93-BF19-E4D723E60C2B}" type="presOf" srcId="{86CD0755-2DC2-434D-A132-C5F67E04B522}" destId="{3A05027C-8472-46A0-8151-EAD2833206C0}" srcOrd="0" destOrd="0" presId="urn:microsoft.com/office/officeart/2005/8/layout/orgChart1"/>
    <dgm:cxn modelId="{912CF167-1751-4A47-8AD4-76858DCD0D2C}" type="presOf" srcId="{47D1D3E4-EED4-40D3-921E-0D22F01391FA}" destId="{83603179-6D8A-4607-B1E9-5A4DF67ECBAA}" srcOrd="0" destOrd="0" presId="urn:microsoft.com/office/officeart/2005/8/layout/orgChart1"/>
    <dgm:cxn modelId="{AA68CCA0-AA25-43A6-8A6B-6606FCA4AA2C}" type="presOf" srcId="{47D1D3E4-EED4-40D3-921E-0D22F01391FA}" destId="{83B53BA0-47D2-4C4C-B934-49539EBF89CF}" srcOrd="1" destOrd="0" presId="urn:microsoft.com/office/officeart/2005/8/layout/orgChart1"/>
    <dgm:cxn modelId="{69ED8ABB-2AE0-424D-BE9D-A98C3D980D1B}" type="presOf" srcId="{86CD0755-2DC2-434D-A132-C5F67E04B522}" destId="{275F107F-827B-4B62-B067-295BF7E3AA2A}" srcOrd="1" destOrd="0" presId="urn:microsoft.com/office/officeart/2005/8/layout/orgChart1"/>
    <dgm:cxn modelId="{2499007C-4716-4D9C-96BC-2CB941F960F4}" type="presOf" srcId="{638B43CC-8302-41CE-AF2A-974D705E1CD0}" destId="{33BB3802-5917-4726-86E3-C3CA96953482}" srcOrd="1" destOrd="0" presId="urn:microsoft.com/office/officeart/2005/8/layout/orgChart1"/>
    <dgm:cxn modelId="{D94DB5B3-53BA-432A-9C98-DCEE78068040}" type="presOf" srcId="{9BFF1C71-6B67-417B-9C95-17F5944FFA8F}" destId="{7C0433AC-0B22-4C73-812A-09F2094FC58F}" srcOrd="0" destOrd="0" presId="urn:microsoft.com/office/officeart/2005/8/layout/orgChart1"/>
    <dgm:cxn modelId="{D2B95141-EE3B-4D6F-BCE1-6A3E3D8A3244}" type="presOf" srcId="{F7545A1E-45E2-4564-8925-90A09D1CA502}" destId="{426854F4-17AE-44A3-A110-4D73D90F6873}" srcOrd="0" destOrd="0" presId="urn:microsoft.com/office/officeart/2005/8/layout/orgChart1"/>
    <dgm:cxn modelId="{71EC8066-93A3-417F-8BEC-098A82B741F2}" srcId="{D12A3783-C4DA-4215-B0D8-4FEADDC9B660}" destId="{86CD0755-2DC2-434D-A132-C5F67E04B522}" srcOrd="0" destOrd="0" parTransId="{C405EE54-12C1-433C-AF49-AD77100F83D7}" sibTransId="{4A5D6870-67E9-4ADC-9D9E-5CF776F761CB}"/>
    <dgm:cxn modelId="{C48C1344-3844-4259-9579-C2F9058ED9AA}" type="presOf" srcId="{E245778E-C8C6-4269-B7A2-A2FD233A3093}" destId="{0F364CC0-1831-49CF-B550-D417BE677D2B}" srcOrd="1" destOrd="0" presId="urn:microsoft.com/office/officeart/2005/8/layout/orgChart1"/>
    <dgm:cxn modelId="{F7D56EF9-9474-4E08-ACA9-FF05C30A8D65}" type="presOf" srcId="{D9B36775-E1B5-42A1-B118-FA92A2F00815}" destId="{65F7F06D-16E7-41FF-A913-A1FC39189DFE}" srcOrd="0" destOrd="0" presId="urn:microsoft.com/office/officeart/2005/8/layout/orgChart1"/>
    <dgm:cxn modelId="{7CF3FA36-374B-4C15-97D1-75BEE312C6ED}" type="presOf" srcId="{6F1D9D0C-57B0-4C7C-BA22-20D377ED6BA5}" destId="{3CA8B0FD-EE2A-4827-8932-838AD63AD312}" srcOrd="0" destOrd="0" presId="urn:microsoft.com/office/officeart/2005/8/layout/orgChart1"/>
    <dgm:cxn modelId="{692B70D3-8EBB-4741-8BB7-90C9F86DCBD3}" srcId="{86CD0755-2DC2-434D-A132-C5F67E04B522}" destId="{0D663C4B-5907-4908-AF9B-BE6E51213CE8}" srcOrd="1" destOrd="0" parTransId="{9BFF1C71-6B67-417B-9C95-17F5944FFA8F}" sibTransId="{5133F451-D32D-485E-B184-09B39B5C9BB3}"/>
    <dgm:cxn modelId="{932A4AAD-F85C-4845-8537-19487E6AE894}" type="presOf" srcId="{CD58DE20-B7E3-4EBC-96B6-36FAEDDA80A5}" destId="{D7052FE2-34A8-437B-AE26-37BECBD429B9}" srcOrd="0" destOrd="0" presId="urn:microsoft.com/office/officeart/2005/8/layout/orgChart1"/>
    <dgm:cxn modelId="{0E96F0E7-41B6-49E4-A092-92C7E02E889E}" type="presOf" srcId="{0D663C4B-5907-4908-AF9B-BE6E51213CE8}" destId="{D269385D-D403-495A-9356-92368FA76E72}" srcOrd="0" destOrd="0" presId="urn:microsoft.com/office/officeart/2005/8/layout/orgChart1"/>
    <dgm:cxn modelId="{FC851BC5-3AF5-4F52-B87D-39203427E3F9}" type="presOf" srcId="{374C3903-04A6-4430-B5E7-D817A86512D1}" destId="{D0145D76-0661-4FD1-B968-B05F8A13387B}" srcOrd="1" destOrd="0" presId="urn:microsoft.com/office/officeart/2005/8/layout/orgChart1"/>
    <dgm:cxn modelId="{349AE3E8-2386-473C-9EC9-1F3A2759547E}" type="presOf" srcId="{A358FA36-4F25-442B-9137-836C246F9926}" destId="{347B37B4-B7C8-43E3-BCA8-49FD97189949}" srcOrd="0" destOrd="0" presId="urn:microsoft.com/office/officeart/2005/8/layout/orgChart1"/>
    <dgm:cxn modelId="{51E0FE13-5967-478F-BF68-D44E77DD4E57}" srcId="{86CD0755-2DC2-434D-A132-C5F67E04B522}" destId="{47D1D3E4-EED4-40D3-921E-0D22F01391FA}" srcOrd="2" destOrd="0" parTransId="{C8D647A8-7485-40CF-A67A-E7FBD7F03903}" sibTransId="{C56FDCC0-E829-4759-99E2-2BE83E16C32E}"/>
    <dgm:cxn modelId="{FE7ECBDE-9DD3-4D87-8E78-C1AF1926A9B4}" type="presOf" srcId="{FA14B39A-68CA-4C85-B9C1-7B5EB630AEF4}" destId="{C351A9B9-1325-4383-B287-501D0332C243}" srcOrd="0" destOrd="0" presId="urn:microsoft.com/office/officeart/2005/8/layout/orgChart1"/>
    <dgm:cxn modelId="{DB71DE95-D0B3-4F59-A820-B3168FC49907}" type="presOf" srcId="{F7545A1E-45E2-4564-8925-90A09D1CA502}" destId="{EC6E2CB4-7985-4F42-AFD7-ECC758ED4A6E}" srcOrd="1" destOrd="0" presId="urn:microsoft.com/office/officeart/2005/8/layout/orgChart1"/>
    <dgm:cxn modelId="{07DBCFE1-1F16-4B0C-B5EB-90E59FBA25AA}" type="presOf" srcId="{E245778E-C8C6-4269-B7A2-A2FD233A3093}" destId="{91B1820F-DA83-4348-A6D6-7E6F975680ED}" srcOrd="0" destOrd="0" presId="urn:microsoft.com/office/officeart/2005/8/layout/orgChart1"/>
    <dgm:cxn modelId="{CA63D3D3-36ED-4197-BB25-F1AFA98EB067}" srcId="{638B43CC-8302-41CE-AF2A-974D705E1CD0}" destId="{E245778E-C8C6-4269-B7A2-A2FD233A3093}" srcOrd="1" destOrd="0" parTransId="{6F1D9D0C-57B0-4C7C-BA22-20D377ED6BA5}" sibTransId="{FFEA365B-52C5-48E6-B37F-3303A693EFBB}"/>
    <dgm:cxn modelId="{C5C3B5F0-A1DA-4768-8E96-A5DD651464C9}" type="presParOf" srcId="{65F7F06D-16E7-41FF-A913-A1FC39189DFE}" destId="{B736E969-3B1A-40C6-84B2-0B2783D2B23C}" srcOrd="0" destOrd="0" presId="urn:microsoft.com/office/officeart/2005/8/layout/orgChart1"/>
    <dgm:cxn modelId="{1E71B8AC-5720-4DE4-97F4-DBC1EEBB5847}" type="presParOf" srcId="{B736E969-3B1A-40C6-84B2-0B2783D2B23C}" destId="{66FB8A3D-9BDC-438C-8FF3-140BAC5DC271}" srcOrd="0" destOrd="0" presId="urn:microsoft.com/office/officeart/2005/8/layout/orgChart1"/>
    <dgm:cxn modelId="{20E8598F-5480-4B60-BF7B-7EFB8201305E}" type="presParOf" srcId="{66FB8A3D-9BDC-438C-8FF3-140BAC5DC271}" destId="{77DFDA61-2373-42F8-AA61-A51C97DA2C6F}" srcOrd="0" destOrd="0" presId="urn:microsoft.com/office/officeart/2005/8/layout/orgChart1"/>
    <dgm:cxn modelId="{1347DCE0-FAC9-4ED0-8775-9E04C6D11B63}" type="presParOf" srcId="{66FB8A3D-9BDC-438C-8FF3-140BAC5DC271}" destId="{33BB3802-5917-4726-86E3-C3CA96953482}" srcOrd="1" destOrd="0" presId="urn:microsoft.com/office/officeart/2005/8/layout/orgChart1"/>
    <dgm:cxn modelId="{9B104D31-5533-4651-B7CC-AFD574C658AE}" type="presParOf" srcId="{B736E969-3B1A-40C6-84B2-0B2783D2B23C}" destId="{CF311856-9E9C-4050-8E9A-18BFB11D684E}" srcOrd="1" destOrd="0" presId="urn:microsoft.com/office/officeart/2005/8/layout/orgChart1"/>
    <dgm:cxn modelId="{A9988C90-70A1-417C-827E-FEF46DFD5A9F}" type="presParOf" srcId="{B736E969-3B1A-40C6-84B2-0B2783D2B23C}" destId="{6099E6CA-D796-4096-810B-DB2A94892B51}" srcOrd="2" destOrd="0" presId="urn:microsoft.com/office/officeart/2005/8/layout/orgChart1"/>
    <dgm:cxn modelId="{9B17DD7E-DE79-47D0-B417-C07BBE68DA6F}" type="presParOf" srcId="{6099E6CA-D796-4096-810B-DB2A94892B51}" destId="{D7052FE2-34A8-437B-AE26-37BECBD429B9}" srcOrd="0" destOrd="0" presId="urn:microsoft.com/office/officeart/2005/8/layout/orgChart1"/>
    <dgm:cxn modelId="{A1C09C7F-E60F-45CB-AEF8-EAFFC588491E}" type="presParOf" srcId="{6099E6CA-D796-4096-810B-DB2A94892B51}" destId="{4A1A14F0-8964-4B63-AF1C-791CF3899F42}" srcOrd="1" destOrd="0" presId="urn:microsoft.com/office/officeart/2005/8/layout/orgChart1"/>
    <dgm:cxn modelId="{06750C0F-239A-4A3B-9175-CF3CCC42C764}" type="presParOf" srcId="{4A1A14F0-8964-4B63-AF1C-791CF3899F42}" destId="{BB601572-0DB1-4BD1-8773-6C2DD4BFD33C}" srcOrd="0" destOrd="0" presId="urn:microsoft.com/office/officeart/2005/8/layout/orgChart1"/>
    <dgm:cxn modelId="{8259E8EF-4119-489D-9E38-EADF5251D1B1}" type="presParOf" srcId="{BB601572-0DB1-4BD1-8773-6C2DD4BFD33C}" destId="{570BBE76-47F2-4D3D-8FDE-855E5756F56A}" srcOrd="0" destOrd="0" presId="urn:microsoft.com/office/officeart/2005/8/layout/orgChart1"/>
    <dgm:cxn modelId="{6C04DC3A-0698-4EF3-8852-E9B849498209}" type="presParOf" srcId="{BB601572-0DB1-4BD1-8773-6C2DD4BFD33C}" destId="{43EAFE0B-233F-43DF-B247-2CE24EA691EC}" srcOrd="1" destOrd="0" presId="urn:microsoft.com/office/officeart/2005/8/layout/orgChart1"/>
    <dgm:cxn modelId="{09F508A6-E7F5-487B-A41A-04E0E80C962E}" type="presParOf" srcId="{4A1A14F0-8964-4B63-AF1C-791CF3899F42}" destId="{FCF43CB6-56A3-48F0-A8B2-679A47BFBD85}" srcOrd="1" destOrd="0" presId="urn:microsoft.com/office/officeart/2005/8/layout/orgChart1"/>
    <dgm:cxn modelId="{E3D4414A-1D58-47D4-A7B3-D2613404EB41}" type="presParOf" srcId="{FCF43CB6-56A3-48F0-A8B2-679A47BFBD85}" destId="{033744B1-0C17-4B29-8839-2EBA28C33CAB}" srcOrd="0" destOrd="0" presId="urn:microsoft.com/office/officeart/2005/8/layout/orgChart1"/>
    <dgm:cxn modelId="{84251F87-5422-4FEF-AFA3-AF79DDE62F34}" type="presParOf" srcId="{FCF43CB6-56A3-48F0-A8B2-679A47BFBD85}" destId="{6C3D572C-C2FC-4705-8EB5-7B33C51703C3}" srcOrd="1" destOrd="0" presId="urn:microsoft.com/office/officeart/2005/8/layout/orgChart1"/>
    <dgm:cxn modelId="{9F4502CD-C7C9-4DCA-9A71-D0EA0D8C7964}" type="presParOf" srcId="{6C3D572C-C2FC-4705-8EB5-7B33C51703C3}" destId="{7578DA1A-27F7-463D-8116-B73DF4D6F887}" srcOrd="0" destOrd="0" presId="urn:microsoft.com/office/officeart/2005/8/layout/orgChart1"/>
    <dgm:cxn modelId="{0173BA9C-0908-414F-8816-AAA31AC4913E}" type="presParOf" srcId="{7578DA1A-27F7-463D-8116-B73DF4D6F887}" destId="{3A05027C-8472-46A0-8151-EAD2833206C0}" srcOrd="0" destOrd="0" presId="urn:microsoft.com/office/officeart/2005/8/layout/orgChart1"/>
    <dgm:cxn modelId="{57798483-E818-4E96-95E5-7054D4BBFF1F}" type="presParOf" srcId="{7578DA1A-27F7-463D-8116-B73DF4D6F887}" destId="{275F107F-827B-4B62-B067-295BF7E3AA2A}" srcOrd="1" destOrd="0" presId="urn:microsoft.com/office/officeart/2005/8/layout/orgChart1"/>
    <dgm:cxn modelId="{5FF28426-3BE9-4CD6-8168-08661D2BC9E4}" type="presParOf" srcId="{6C3D572C-C2FC-4705-8EB5-7B33C51703C3}" destId="{4C399684-6C2B-4C4F-9A80-989791A2108D}" srcOrd="1" destOrd="0" presId="urn:microsoft.com/office/officeart/2005/8/layout/orgChart1"/>
    <dgm:cxn modelId="{DB9A9904-C972-45A2-B97A-4C5A6F527F90}" type="presParOf" srcId="{4C399684-6C2B-4C4F-9A80-989791A2108D}" destId="{347B37B4-B7C8-43E3-BCA8-49FD97189949}" srcOrd="0" destOrd="0" presId="urn:microsoft.com/office/officeart/2005/8/layout/orgChart1"/>
    <dgm:cxn modelId="{AB857099-AC5C-4CB7-BE05-704E776B8B04}" type="presParOf" srcId="{4C399684-6C2B-4C4F-9A80-989791A2108D}" destId="{818F16E8-B039-400B-BCD1-9BDC76AD0C7B}" srcOrd="1" destOrd="0" presId="urn:microsoft.com/office/officeart/2005/8/layout/orgChart1"/>
    <dgm:cxn modelId="{09A826B7-3C2F-426B-9324-E2C339B4A8FC}" type="presParOf" srcId="{818F16E8-B039-400B-BCD1-9BDC76AD0C7B}" destId="{88F7C254-437B-4E46-9028-04300FC749EA}" srcOrd="0" destOrd="0" presId="urn:microsoft.com/office/officeart/2005/8/layout/orgChart1"/>
    <dgm:cxn modelId="{005F8A95-288D-4C42-A888-8D4328E04B8B}" type="presParOf" srcId="{88F7C254-437B-4E46-9028-04300FC749EA}" destId="{F033905D-5C91-4A3E-BCCA-8A10D39B9F75}" srcOrd="0" destOrd="0" presId="urn:microsoft.com/office/officeart/2005/8/layout/orgChart1"/>
    <dgm:cxn modelId="{3D1CE42B-C7AC-48DC-A3D2-DBD7D95DDFCD}" type="presParOf" srcId="{88F7C254-437B-4E46-9028-04300FC749EA}" destId="{D0145D76-0661-4FD1-B968-B05F8A13387B}" srcOrd="1" destOrd="0" presId="urn:microsoft.com/office/officeart/2005/8/layout/orgChart1"/>
    <dgm:cxn modelId="{D81CCA18-BD69-4633-973B-811B834E3C0E}" type="presParOf" srcId="{818F16E8-B039-400B-BCD1-9BDC76AD0C7B}" destId="{CD37879E-A767-413A-AD96-FA2145550153}" srcOrd="1" destOrd="0" presId="urn:microsoft.com/office/officeart/2005/8/layout/orgChart1"/>
    <dgm:cxn modelId="{F876350A-C912-43EA-9F1D-2B3C45EA4C1A}" type="presParOf" srcId="{818F16E8-B039-400B-BCD1-9BDC76AD0C7B}" destId="{F2C24C2F-D0CD-4AE7-88EA-942B95E45E82}" srcOrd="2" destOrd="0" presId="urn:microsoft.com/office/officeart/2005/8/layout/orgChart1"/>
    <dgm:cxn modelId="{542CD1DA-9D31-4145-842A-452D5F9BF4B2}" type="presParOf" srcId="{4C399684-6C2B-4C4F-9A80-989791A2108D}" destId="{7C0433AC-0B22-4C73-812A-09F2094FC58F}" srcOrd="2" destOrd="0" presId="urn:microsoft.com/office/officeart/2005/8/layout/orgChart1"/>
    <dgm:cxn modelId="{8D6C7DCC-80AF-40B4-88A1-AD0A7C124D09}" type="presParOf" srcId="{4C399684-6C2B-4C4F-9A80-989791A2108D}" destId="{821B9B1E-AF12-4D21-AFCB-C8F5C825A24B}" srcOrd="3" destOrd="0" presId="urn:microsoft.com/office/officeart/2005/8/layout/orgChart1"/>
    <dgm:cxn modelId="{6230E3A1-2BB5-4B2E-B84E-9A28A55CBE7B}" type="presParOf" srcId="{821B9B1E-AF12-4D21-AFCB-C8F5C825A24B}" destId="{74735101-1DBE-4603-BE59-D94311EDE410}" srcOrd="0" destOrd="0" presId="urn:microsoft.com/office/officeart/2005/8/layout/orgChart1"/>
    <dgm:cxn modelId="{6CB0FA0F-6FB8-4C25-9D60-17D075A04885}" type="presParOf" srcId="{74735101-1DBE-4603-BE59-D94311EDE410}" destId="{D269385D-D403-495A-9356-92368FA76E72}" srcOrd="0" destOrd="0" presId="urn:microsoft.com/office/officeart/2005/8/layout/orgChart1"/>
    <dgm:cxn modelId="{C33571C4-51F5-47D1-9882-1411AB1683E7}" type="presParOf" srcId="{74735101-1DBE-4603-BE59-D94311EDE410}" destId="{3CE7D23A-1ECD-4F68-9984-C4D329DCB341}" srcOrd="1" destOrd="0" presId="urn:microsoft.com/office/officeart/2005/8/layout/orgChart1"/>
    <dgm:cxn modelId="{6FCCD93F-933E-44D7-B153-15F7174B1D55}" type="presParOf" srcId="{821B9B1E-AF12-4D21-AFCB-C8F5C825A24B}" destId="{AA1D882E-EB90-4EE2-AFAE-BAF1CC78001B}" srcOrd="1" destOrd="0" presId="urn:microsoft.com/office/officeart/2005/8/layout/orgChart1"/>
    <dgm:cxn modelId="{556E17DD-5D37-47F0-9877-9486CE5593A4}" type="presParOf" srcId="{821B9B1E-AF12-4D21-AFCB-C8F5C825A24B}" destId="{32230BD4-D394-4B7B-998D-03331295BB97}" srcOrd="2" destOrd="0" presId="urn:microsoft.com/office/officeart/2005/8/layout/orgChart1"/>
    <dgm:cxn modelId="{98D1CE47-4F13-4919-BE6F-75B8111B2BD5}" type="presParOf" srcId="{4C399684-6C2B-4C4F-9A80-989791A2108D}" destId="{014F23BD-357B-4281-9344-73EAFF589F88}" srcOrd="4" destOrd="0" presId="urn:microsoft.com/office/officeart/2005/8/layout/orgChart1"/>
    <dgm:cxn modelId="{514694A7-9922-45C5-B811-CA91FFBBD5E3}" type="presParOf" srcId="{4C399684-6C2B-4C4F-9A80-989791A2108D}" destId="{882B376C-AC7E-4FB9-B13C-FEB417C838C7}" srcOrd="5" destOrd="0" presId="urn:microsoft.com/office/officeart/2005/8/layout/orgChart1"/>
    <dgm:cxn modelId="{CE8830D4-BA13-4DCB-90B5-F8669544FDB1}" type="presParOf" srcId="{882B376C-AC7E-4FB9-B13C-FEB417C838C7}" destId="{D4A88792-0564-4377-8081-350F191802A7}" srcOrd="0" destOrd="0" presId="urn:microsoft.com/office/officeart/2005/8/layout/orgChart1"/>
    <dgm:cxn modelId="{61E89EDB-103B-4689-A692-2F1C639A66C1}" type="presParOf" srcId="{D4A88792-0564-4377-8081-350F191802A7}" destId="{83603179-6D8A-4607-B1E9-5A4DF67ECBAA}" srcOrd="0" destOrd="0" presId="urn:microsoft.com/office/officeart/2005/8/layout/orgChart1"/>
    <dgm:cxn modelId="{4195B755-BD64-4D25-B0D5-DD9C75876CC1}" type="presParOf" srcId="{D4A88792-0564-4377-8081-350F191802A7}" destId="{83B53BA0-47D2-4C4C-B934-49539EBF89CF}" srcOrd="1" destOrd="0" presId="urn:microsoft.com/office/officeart/2005/8/layout/orgChart1"/>
    <dgm:cxn modelId="{99751860-194E-4919-843B-B7939D4761B1}" type="presParOf" srcId="{882B376C-AC7E-4FB9-B13C-FEB417C838C7}" destId="{4C400759-DE3E-4010-A46B-683D6F2B7EDC}" srcOrd="1" destOrd="0" presId="urn:microsoft.com/office/officeart/2005/8/layout/orgChart1"/>
    <dgm:cxn modelId="{FD383E7A-0C51-4167-A7D1-CF88D6A4B02D}" type="presParOf" srcId="{882B376C-AC7E-4FB9-B13C-FEB417C838C7}" destId="{862A52E3-148F-4CAE-8BD6-DD7DE10504F7}" srcOrd="2" destOrd="0" presId="urn:microsoft.com/office/officeart/2005/8/layout/orgChart1"/>
    <dgm:cxn modelId="{F012EE05-F605-486D-B911-3C6029B707D3}" type="presParOf" srcId="{4C399684-6C2B-4C4F-9A80-989791A2108D}" destId="{C351A9B9-1325-4383-B287-501D0332C243}" srcOrd="6" destOrd="0" presId="urn:microsoft.com/office/officeart/2005/8/layout/orgChart1"/>
    <dgm:cxn modelId="{3A71E21C-FC9E-4DC5-86CB-50D6D6A3DAF9}" type="presParOf" srcId="{4C399684-6C2B-4C4F-9A80-989791A2108D}" destId="{727D5BE6-3D73-4EC7-BBB9-71224718DCBD}" srcOrd="7" destOrd="0" presId="urn:microsoft.com/office/officeart/2005/8/layout/orgChart1"/>
    <dgm:cxn modelId="{139CC2DA-21CC-4C8E-889D-1FB1DED2E0DA}" type="presParOf" srcId="{727D5BE6-3D73-4EC7-BBB9-71224718DCBD}" destId="{EE364C5C-B830-4504-8B12-8961DF568AF6}" srcOrd="0" destOrd="0" presId="urn:microsoft.com/office/officeart/2005/8/layout/orgChart1"/>
    <dgm:cxn modelId="{CBD8B293-5886-45A1-9DDA-022A30A4C4B4}" type="presParOf" srcId="{EE364C5C-B830-4504-8B12-8961DF568AF6}" destId="{426854F4-17AE-44A3-A110-4D73D90F6873}" srcOrd="0" destOrd="0" presId="urn:microsoft.com/office/officeart/2005/8/layout/orgChart1"/>
    <dgm:cxn modelId="{6C6025ED-A139-42E6-857A-C593ED8BAFD6}" type="presParOf" srcId="{EE364C5C-B830-4504-8B12-8961DF568AF6}" destId="{EC6E2CB4-7985-4F42-AFD7-ECC758ED4A6E}" srcOrd="1" destOrd="0" presId="urn:microsoft.com/office/officeart/2005/8/layout/orgChart1"/>
    <dgm:cxn modelId="{DAB6E196-E0FB-4D2B-B201-762A577F0294}" type="presParOf" srcId="{727D5BE6-3D73-4EC7-BBB9-71224718DCBD}" destId="{5BE49BCA-3A4B-41BC-83B9-4D39FD79C482}" srcOrd="1" destOrd="0" presId="urn:microsoft.com/office/officeart/2005/8/layout/orgChart1"/>
    <dgm:cxn modelId="{2AC38CB4-0697-4410-A5BE-C68E0C9EC66D}" type="presParOf" srcId="{727D5BE6-3D73-4EC7-BBB9-71224718DCBD}" destId="{D8655DE8-127D-41CB-8C85-C2168A9C1248}" srcOrd="2" destOrd="0" presId="urn:microsoft.com/office/officeart/2005/8/layout/orgChart1"/>
    <dgm:cxn modelId="{3C5E7B72-7D40-4F71-9492-9AD1CCE5E62E}" type="presParOf" srcId="{6C3D572C-C2FC-4705-8EB5-7B33C51703C3}" destId="{C6A1BBEC-44FD-4F69-A375-843645B76500}" srcOrd="2" destOrd="0" presId="urn:microsoft.com/office/officeart/2005/8/layout/orgChart1"/>
    <dgm:cxn modelId="{8A9097CE-4D4D-4E9E-9A18-B9AC17A593AB}" type="presParOf" srcId="{4A1A14F0-8964-4B63-AF1C-791CF3899F42}" destId="{E5CA3584-AA86-478D-99E7-4E23E3852DCB}" srcOrd="2" destOrd="0" presId="urn:microsoft.com/office/officeart/2005/8/layout/orgChart1"/>
    <dgm:cxn modelId="{96B2946B-9FAE-4F98-B46E-37C9A7C5ABF6}" type="presParOf" srcId="{6099E6CA-D796-4096-810B-DB2A94892B51}" destId="{3CA8B0FD-EE2A-4827-8932-838AD63AD312}" srcOrd="2" destOrd="0" presId="urn:microsoft.com/office/officeart/2005/8/layout/orgChart1"/>
    <dgm:cxn modelId="{F0F3A281-810A-436E-AB90-896D7D03B1B0}" type="presParOf" srcId="{6099E6CA-D796-4096-810B-DB2A94892B51}" destId="{9E19CECA-BDB3-43E4-B635-5CB3E505DD3F}" srcOrd="3" destOrd="0" presId="urn:microsoft.com/office/officeart/2005/8/layout/orgChart1"/>
    <dgm:cxn modelId="{90F7DDAF-48F2-427B-8381-DAC3C217E1FB}" type="presParOf" srcId="{9E19CECA-BDB3-43E4-B635-5CB3E505DD3F}" destId="{A20AA553-E062-4907-80F9-5288AB9D4C6E}" srcOrd="0" destOrd="0" presId="urn:microsoft.com/office/officeart/2005/8/layout/orgChart1"/>
    <dgm:cxn modelId="{91416940-ACC3-4517-9A0B-7C6605BECCDB}" type="presParOf" srcId="{A20AA553-E062-4907-80F9-5288AB9D4C6E}" destId="{91B1820F-DA83-4348-A6D6-7E6F975680ED}" srcOrd="0" destOrd="0" presId="urn:microsoft.com/office/officeart/2005/8/layout/orgChart1"/>
    <dgm:cxn modelId="{8E779ADD-0127-4828-A1BE-1FA29B231637}" type="presParOf" srcId="{A20AA553-E062-4907-80F9-5288AB9D4C6E}" destId="{0F364CC0-1831-49CF-B550-D417BE677D2B}" srcOrd="1" destOrd="0" presId="urn:microsoft.com/office/officeart/2005/8/layout/orgChart1"/>
    <dgm:cxn modelId="{C8318E49-034D-460B-85C9-78869D56538A}" type="presParOf" srcId="{9E19CECA-BDB3-43E4-B635-5CB3E505DD3F}" destId="{D2F63FBA-E2B8-4333-A7FC-FE4F77EAABFC}" srcOrd="1" destOrd="0" presId="urn:microsoft.com/office/officeart/2005/8/layout/orgChart1"/>
    <dgm:cxn modelId="{A1C5FC04-F481-482D-8BE1-5DD0C05941DE}" type="presParOf" srcId="{9E19CECA-BDB3-43E4-B635-5CB3E505DD3F}" destId="{8B1909AE-66C6-42AE-916A-BBD716C41A0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AB806-3D66-433C-953D-20677933DB76}">
      <dsp:nvSpPr>
        <dsp:cNvPr id="0" name=""/>
        <dsp:cNvSpPr/>
      </dsp:nvSpPr>
      <dsp:spPr>
        <a:xfrm>
          <a:off x="0" y="169333"/>
          <a:ext cx="2539999" cy="15240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PYTHON</a:t>
          </a:r>
          <a:endParaRPr lang="en-US" sz="3000" kern="1200" dirty="0"/>
        </a:p>
      </dsp:txBody>
      <dsp:txXfrm>
        <a:off x="0" y="169333"/>
        <a:ext cx="2539999" cy="1524000"/>
      </dsp:txXfrm>
    </dsp:sp>
    <dsp:sp modelId="{2525EAF9-6BEE-48E0-B4C1-60B33A2BD52C}">
      <dsp:nvSpPr>
        <dsp:cNvPr id="0" name=""/>
        <dsp:cNvSpPr/>
      </dsp:nvSpPr>
      <dsp:spPr>
        <a:xfrm>
          <a:off x="2794000" y="169333"/>
          <a:ext cx="2539999" cy="1524000"/>
        </a:xfrm>
        <a:prstGeom prst="rect">
          <a:avLst/>
        </a:prstGeom>
        <a:gradFill rotWithShape="0">
          <a:gsLst>
            <a:gs pos="0">
              <a:schemeClr val="accent3">
                <a:hueOff val="387228"/>
                <a:satOff val="14286"/>
                <a:lumOff val="-21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87228"/>
                <a:satOff val="14286"/>
                <a:lumOff val="-21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87228"/>
                <a:satOff val="14286"/>
                <a:lumOff val="-21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000" kern="1200" dirty="0" smtClean="0"/>
            <a:t>C++</a:t>
          </a:r>
          <a:endParaRPr lang="en-US" sz="3000" kern="1200" dirty="0"/>
        </a:p>
      </dsp:txBody>
      <dsp:txXfrm>
        <a:off x="2794000" y="169333"/>
        <a:ext cx="2539999" cy="1524000"/>
      </dsp:txXfrm>
    </dsp:sp>
    <dsp:sp modelId="{455CE014-9541-4C2D-A0C7-3245506E0C2C}">
      <dsp:nvSpPr>
        <dsp:cNvPr id="0" name=""/>
        <dsp:cNvSpPr/>
      </dsp:nvSpPr>
      <dsp:spPr>
        <a:xfrm>
          <a:off x="5587999" y="169333"/>
          <a:ext cx="2539999" cy="1524000"/>
        </a:xfrm>
        <a:prstGeom prst="rect">
          <a:avLst/>
        </a:prstGeom>
        <a:gradFill rotWithShape="0">
          <a:gsLst>
            <a:gs pos="0">
              <a:schemeClr val="accent3">
                <a:hueOff val="774457"/>
                <a:satOff val="28571"/>
                <a:lumOff val="-42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774457"/>
                <a:satOff val="28571"/>
                <a:lumOff val="-42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774457"/>
                <a:satOff val="28571"/>
                <a:lumOff val="-42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LINUX SHELL</a:t>
          </a:r>
          <a:endParaRPr lang="en-US" sz="3000" kern="1200" dirty="0"/>
        </a:p>
      </dsp:txBody>
      <dsp:txXfrm>
        <a:off x="5587999" y="169333"/>
        <a:ext cx="2539999" cy="1524000"/>
      </dsp:txXfrm>
    </dsp:sp>
    <dsp:sp modelId="{6489B53D-7BBB-4695-A3BB-433384698C5A}">
      <dsp:nvSpPr>
        <dsp:cNvPr id="0" name=""/>
        <dsp:cNvSpPr/>
      </dsp:nvSpPr>
      <dsp:spPr>
        <a:xfrm>
          <a:off x="0" y="1947333"/>
          <a:ext cx="2539999" cy="1524000"/>
        </a:xfrm>
        <a:prstGeom prst="rect">
          <a:avLst/>
        </a:prstGeom>
        <a:gradFill rotWithShape="0">
          <a:gsLst>
            <a:gs pos="0">
              <a:schemeClr val="accent3">
                <a:hueOff val="1161685"/>
                <a:satOff val="42857"/>
                <a:lumOff val="-63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161685"/>
                <a:satOff val="42857"/>
                <a:lumOff val="-63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161685"/>
                <a:satOff val="42857"/>
                <a:lumOff val="-63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HTML</a:t>
          </a:r>
          <a:endParaRPr lang="en-US" sz="3000" kern="1200" dirty="0"/>
        </a:p>
      </dsp:txBody>
      <dsp:txXfrm>
        <a:off x="0" y="1947333"/>
        <a:ext cx="2539999" cy="1524000"/>
      </dsp:txXfrm>
    </dsp:sp>
    <dsp:sp modelId="{BE465266-376C-4590-BC91-79CFDB680FE5}">
      <dsp:nvSpPr>
        <dsp:cNvPr id="0" name=""/>
        <dsp:cNvSpPr/>
      </dsp:nvSpPr>
      <dsp:spPr>
        <a:xfrm>
          <a:off x="2794000" y="1947333"/>
          <a:ext cx="2539999" cy="1524000"/>
        </a:xfrm>
        <a:prstGeom prst="rect">
          <a:avLst/>
        </a:prstGeom>
        <a:gradFill rotWithShape="0">
          <a:gsLst>
            <a:gs pos="0">
              <a:schemeClr val="accent3">
                <a:hueOff val="1548914"/>
                <a:satOff val="57143"/>
                <a:lumOff val="-84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548914"/>
                <a:satOff val="57143"/>
                <a:lumOff val="-84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548914"/>
                <a:satOff val="57143"/>
                <a:lumOff val="-84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CSS</a:t>
          </a:r>
          <a:endParaRPr lang="en-US" sz="3000" kern="1200" dirty="0"/>
        </a:p>
      </dsp:txBody>
      <dsp:txXfrm>
        <a:off x="2794000" y="1947333"/>
        <a:ext cx="2539999" cy="1524000"/>
      </dsp:txXfrm>
    </dsp:sp>
    <dsp:sp modelId="{B053C7FC-BBC2-4679-85AF-F2A598CEB1BD}">
      <dsp:nvSpPr>
        <dsp:cNvPr id="0" name=""/>
        <dsp:cNvSpPr/>
      </dsp:nvSpPr>
      <dsp:spPr>
        <a:xfrm>
          <a:off x="5587999" y="1947333"/>
          <a:ext cx="2539999" cy="1524000"/>
        </a:xfrm>
        <a:prstGeom prst="rect">
          <a:avLst/>
        </a:prstGeom>
        <a:gradFill rotWithShape="0">
          <a:gsLst>
            <a:gs pos="0">
              <a:schemeClr val="accent3">
                <a:hueOff val="1936142"/>
                <a:satOff val="71429"/>
                <a:lumOff val="-105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936142"/>
                <a:satOff val="71429"/>
                <a:lumOff val="-105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936142"/>
                <a:satOff val="71429"/>
                <a:lumOff val="-105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JAVASCRIPT </a:t>
          </a:r>
          <a:br>
            <a:rPr lang="en-US" sz="3000" kern="1200" dirty="0" smtClean="0"/>
          </a:br>
          <a:r>
            <a:rPr lang="en-US" sz="3000" kern="1200" dirty="0" smtClean="0"/>
            <a:t>&amp; </a:t>
          </a:r>
          <a:br>
            <a:rPr lang="en-US" sz="3000" kern="1200" dirty="0" smtClean="0"/>
          </a:br>
          <a:r>
            <a:rPr lang="en-US" sz="3000" kern="1200" dirty="0" smtClean="0"/>
            <a:t>JQUERY</a:t>
          </a:r>
          <a:endParaRPr lang="en-US" sz="3000" kern="1200" dirty="0"/>
        </a:p>
      </dsp:txBody>
      <dsp:txXfrm>
        <a:off x="5587999" y="1947333"/>
        <a:ext cx="2539999" cy="1524000"/>
      </dsp:txXfrm>
    </dsp:sp>
    <dsp:sp modelId="{184EE3E7-4C55-4508-AB9B-18FF89D7D7B8}">
      <dsp:nvSpPr>
        <dsp:cNvPr id="0" name=""/>
        <dsp:cNvSpPr/>
      </dsp:nvSpPr>
      <dsp:spPr>
        <a:xfrm>
          <a:off x="1397000" y="3725333"/>
          <a:ext cx="2539999" cy="1524000"/>
        </a:xfrm>
        <a:prstGeom prst="rect">
          <a:avLst/>
        </a:prstGeom>
        <a:gradFill rotWithShape="0">
          <a:gsLst>
            <a:gs pos="0">
              <a:schemeClr val="accent3">
                <a:hueOff val="2323371"/>
                <a:satOff val="85714"/>
                <a:lumOff val="-126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323371"/>
                <a:satOff val="85714"/>
                <a:lumOff val="-126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323371"/>
                <a:satOff val="85714"/>
                <a:lumOff val="-126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PHP</a:t>
          </a:r>
          <a:endParaRPr lang="en-US" sz="3000" kern="1200" dirty="0"/>
        </a:p>
      </dsp:txBody>
      <dsp:txXfrm>
        <a:off x="1397000" y="3725333"/>
        <a:ext cx="2539999" cy="1524000"/>
      </dsp:txXfrm>
    </dsp:sp>
    <dsp:sp modelId="{EE801EF7-9362-423C-A804-8A17948CF62F}">
      <dsp:nvSpPr>
        <dsp:cNvPr id="0" name=""/>
        <dsp:cNvSpPr/>
      </dsp:nvSpPr>
      <dsp:spPr>
        <a:xfrm>
          <a:off x="4191000" y="3725333"/>
          <a:ext cx="2539999" cy="1524000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MySQL</a:t>
          </a:r>
          <a:endParaRPr lang="en-US" sz="3000" kern="1200" dirty="0"/>
        </a:p>
      </dsp:txBody>
      <dsp:txXfrm>
        <a:off x="4191000" y="3725333"/>
        <a:ext cx="2539999" cy="1524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57934-ADF5-4684-BEB8-D3081FDBD41E}" type="datetimeFigureOut">
              <a:rPr lang="en-IN" smtClean="0"/>
              <a:t>04-06-2015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BEBC4-660B-4F8D-90F7-470F2BCB6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09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79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71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75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21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69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6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7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36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90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26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28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13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6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97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3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40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3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C7DE-1559-42E8-91D2-25EE023E90D6}" type="datetimeFigureOut">
              <a:rPr lang="en-IN" smtClean="0"/>
              <a:t>04-06-2015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7CD74-E1DE-4505-81C8-1F87EFB75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556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C7DE-1559-42E8-91D2-25EE023E90D6}" type="datetimeFigureOut">
              <a:rPr lang="en-IN" smtClean="0"/>
              <a:t>04-06-2015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7CD74-E1DE-4505-81C8-1F87EFB75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479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C7DE-1559-42E8-91D2-25EE023E90D6}" type="datetimeFigureOut">
              <a:rPr lang="en-IN" smtClean="0"/>
              <a:t>04-06-2015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7CD74-E1DE-4505-81C8-1F87EFB75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15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C7DE-1559-42E8-91D2-25EE023E90D6}" type="datetimeFigureOut">
              <a:rPr lang="en-IN" smtClean="0"/>
              <a:t>04-06-2015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7CD74-E1DE-4505-81C8-1F87EFB75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448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C7DE-1559-42E8-91D2-25EE023E90D6}" type="datetimeFigureOut">
              <a:rPr lang="en-IN" smtClean="0"/>
              <a:t>04-06-2015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7CD74-E1DE-4505-81C8-1F87EFB75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899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C7DE-1559-42E8-91D2-25EE023E90D6}" type="datetimeFigureOut">
              <a:rPr lang="en-IN" smtClean="0"/>
              <a:t>04-06-2015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7CD74-E1DE-4505-81C8-1F87EFB75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240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C7DE-1559-42E8-91D2-25EE023E90D6}" type="datetimeFigureOut">
              <a:rPr lang="en-IN" smtClean="0"/>
              <a:t>04-06-2015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7CD74-E1DE-4505-81C8-1F87EFB75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917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C7DE-1559-42E8-91D2-25EE023E90D6}" type="datetimeFigureOut">
              <a:rPr lang="en-IN" smtClean="0"/>
              <a:t>04-06-2015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7CD74-E1DE-4505-81C8-1F87EFB75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2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C7DE-1559-42E8-91D2-25EE023E90D6}" type="datetimeFigureOut">
              <a:rPr lang="en-IN" smtClean="0"/>
              <a:t>04-06-2015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7CD74-E1DE-4505-81C8-1F87EFB75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18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C7DE-1559-42E8-91D2-25EE023E90D6}" type="datetimeFigureOut">
              <a:rPr lang="en-IN" smtClean="0"/>
              <a:t>04-06-2015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7CD74-E1DE-4505-81C8-1F87EFB75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987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C7DE-1559-42E8-91D2-25EE023E90D6}" type="datetimeFigureOut">
              <a:rPr lang="en-IN" smtClean="0"/>
              <a:t>04-06-2015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7CD74-E1DE-4505-81C8-1F87EFB75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437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EC7DE-1559-42E8-91D2-25EE023E90D6}" type="datetimeFigureOut">
              <a:rPr lang="en-IN" smtClean="0"/>
              <a:t>04-06-2015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7CD74-E1DE-4505-81C8-1F87EFB75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00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microsoft.com/office/2007/relationships/hdphoto" Target="../media/hdphoto5.wdp"/><Relationship Id="rId9" Type="http://schemas.microsoft.com/office/2007/relationships/diagramDrawing" Target="../diagrams/drawin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microsoft.com/office/2007/relationships/hdphoto" Target="../media/hdphoto6.wdp"/><Relationship Id="rId9" Type="http://schemas.microsoft.com/office/2007/relationships/diagramDrawing" Target="../diagrams/drawing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microsoft.com/office/2007/relationships/hdphoto" Target="../media/hdphoto6.wdp"/><Relationship Id="rId9" Type="http://schemas.microsoft.com/office/2007/relationships/diagramDrawing" Target="../diagrams/drawin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microsoft.com/office/2007/relationships/hdphoto" Target="../media/hdphoto6.wdp"/><Relationship Id="rId9" Type="http://schemas.microsoft.com/office/2007/relationships/diagramDrawing" Target="../diagrams/drawing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microsoft.com/office/2007/relationships/hdphoto" Target="../media/hdphoto6.wdp"/><Relationship Id="rId9" Type="http://schemas.microsoft.com/office/2007/relationships/diagramDrawing" Target="../diagrams/drawing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microsoft.com/office/2007/relationships/hdphoto" Target="../media/hdphoto6.wdp"/><Relationship Id="rId9" Type="http://schemas.microsoft.com/office/2007/relationships/diagramDrawing" Target="../diagrams/drawing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30.png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34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microsoft.com/office/2007/relationships/hdphoto" Target="../media/hdphoto8.wdp"/><Relationship Id="rId9" Type="http://schemas.microsoft.com/office/2007/relationships/diagramDrawing" Target="../diagrams/drawing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34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microsoft.com/office/2007/relationships/hdphoto" Target="../media/hdphoto8.wdp"/><Relationship Id="rId9" Type="http://schemas.microsoft.com/office/2007/relationships/diagramDrawing" Target="../diagrams/drawing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35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microsoft.com/office/2007/relationships/hdphoto" Target="../media/hdphoto9.wdp"/><Relationship Id="rId9" Type="http://schemas.microsoft.com/office/2007/relationships/diagramDrawing" Target="../diagrams/drawing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3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55551" cy="70252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3381" y="1740712"/>
            <a:ext cx="10345268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ARTIFICIALLY INTELLIGENT </a:t>
            </a:r>
          </a:p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&amp; </a:t>
            </a:r>
          </a:p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SOCIAL</a:t>
            </a:r>
          </a:p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BUILDING AUTOMATION SYSTEMS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0046" y="6191146"/>
            <a:ext cx="26225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ICAECS 2015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99710" y="6191145"/>
            <a:ext cx="25149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T.V.VIGNESH</a:t>
            </a:r>
            <a:endParaRPr lang="en-US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40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53491" y="-80663"/>
            <a:ext cx="6285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MODULES INVOLVED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2285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198513" y="-80663"/>
            <a:ext cx="3795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THE SYSTEM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2032000" y="719666"/>
          <a:ext cx="8128000" cy="5636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7881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13207" y="2845421"/>
            <a:ext cx="796564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CHANNEL</a:t>
            </a:r>
          </a:p>
          <a:p>
            <a:pPr algn="ctr"/>
            <a:r>
              <a:rPr lang="en-IN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RF (NRF24L01+) AND Wi-Fi</a:t>
            </a:r>
            <a:endParaRPr 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97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2543" y="53008"/>
            <a:ext cx="12192000" cy="6991643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498090" y="-80663"/>
            <a:ext cx="51958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BLOCK DIAGRAM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70456" y="2166938"/>
            <a:ext cx="1790700" cy="904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CENTRALIZED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MICROPROCESSOR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(RASPBERRY PI</a:t>
            </a:r>
            <a:r>
              <a:rPr lang="en-IN" sz="12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04598" y="2203234"/>
            <a:ext cx="1733550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I/O INTERFACE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(DIRECT ACCESS)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84109" y="833644"/>
            <a:ext cx="1733550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INTERNET CHANNEL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54884" y="812036"/>
            <a:ext cx="1676400" cy="904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INDIRECT I/O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7204" y="2183499"/>
            <a:ext cx="1647825" cy="854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Supporting Supply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43869" y="4543836"/>
            <a:ext cx="1833134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Arduino Substation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39275" y="6172715"/>
            <a:ext cx="1781175" cy="695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Plant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82724" y="4553105"/>
            <a:ext cx="1689075" cy="858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Actuators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104598" y="4543836"/>
            <a:ext cx="1733550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Sensors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/>
          <p:cNvCxnSpPr>
            <a:stCxn id="10" idx="3"/>
            <a:endCxn id="8" idx="1"/>
          </p:cNvCxnSpPr>
          <p:nvPr/>
        </p:nvCxnSpPr>
        <p:spPr>
          <a:xfrm flipV="1">
            <a:off x="4838148" y="2619376"/>
            <a:ext cx="532308" cy="12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1" idx="2"/>
            <a:endCxn id="8" idx="0"/>
          </p:cNvCxnSpPr>
          <p:nvPr/>
        </p:nvCxnSpPr>
        <p:spPr>
          <a:xfrm>
            <a:off x="6250884" y="1690894"/>
            <a:ext cx="14922" cy="4760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1"/>
            <a:endCxn id="11" idx="3"/>
          </p:cNvCxnSpPr>
          <p:nvPr/>
        </p:nvCxnSpPr>
        <p:spPr>
          <a:xfrm flipH="1" flipV="1">
            <a:off x="7117659" y="1262269"/>
            <a:ext cx="437225" cy="2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3" idx="1"/>
            <a:endCxn id="8" idx="3"/>
          </p:cNvCxnSpPr>
          <p:nvPr/>
        </p:nvCxnSpPr>
        <p:spPr>
          <a:xfrm flipH="1">
            <a:off x="7161156" y="2610854"/>
            <a:ext cx="466048" cy="8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5" idx="3"/>
            <a:endCxn id="14" idx="1"/>
          </p:cNvCxnSpPr>
          <p:nvPr/>
        </p:nvCxnSpPr>
        <p:spPr>
          <a:xfrm>
            <a:off x="4838148" y="4972461"/>
            <a:ext cx="505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4" idx="3"/>
            <a:endCxn id="20" idx="1"/>
          </p:cNvCxnSpPr>
          <p:nvPr/>
        </p:nvCxnSpPr>
        <p:spPr>
          <a:xfrm>
            <a:off x="7177003" y="4972461"/>
            <a:ext cx="505721" cy="9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0" idx="2"/>
            <a:endCxn id="15" idx="3"/>
          </p:cNvCxnSpPr>
          <p:nvPr/>
        </p:nvCxnSpPr>
        <p:spPr>
          <a:xfrm flipH="1">
            <a:off x="8320450" y="5411459"/>
            <a:ext cx="206812" cy="1108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5" idx="1"/>
            <a:endCxn id="14" idx="2"/>
          </p:cNvCxnSpPr>
          <p:nvPr/>
        </p:nvCxnSpPr>
        <p:spPr>
          <a:xfrm flipH="1" flipV="1">
            <a:off x="6260436" y="5401086"/>
            <a:ext cx="278839" cy="1119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5355534" y="3513151"/>
            <a:ext cx="1790700" cy="441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RF CHANNEL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6" name="Straight Arrow Connector 85"/>
          <p:cNvCxnSpPr>
            <a:stCxn id="8" idx="2"/>
            <a:endCxn id="84" idx="0"/>
          </p:cNvCxnSpPr>
          <p:nvPr/>
        </p:nvCxnSpPr>
        <p:spPr>
          <a:xfrm flipH="1">
            <a:off x="6250884" y="3071813"/>
            <a:ext cx="14922" cy="4413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4" idx="2"/>
            <a:endCxn id="14" idx="0"/>
          </p:cNvCxnSpPr>
          <p:nvPr/>
        </p:nvCxnSpPr>
        <p:spPr>
          <a:xfrm>
            <a:off x="6250884" y="3954812"/>
            <a:ext cx="9552" cy="5890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49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498090" y="-80663"/>
            <a:ext cx="51958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BLOCK DIAGRAM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8" name="Organization Chart 83"/>
          <p:cNvGraphicFramePr/>
          <p:nvPr>
            <p:extLst>
              <p:ext uri="{D42A27DB-BD31-4B8C-83A1-F6EECF244321}">
                <p14:modId xmlns:p14="http://schemas.microsoft.com/office/powerpoint/2010/main" val="1711749653"/>
              </p:ext>
            </p:extLst>
          </p:nvPr>
        </p:nvGraphicFramePr>
        <p:xfrm>
          <a:off x="3052762" y="1030287"/>
          <a:ext cx="6116638" cy="532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7652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587433" y="-80663"/>
            <a:ext cx="3017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LIGHTING</a:t>
            </a: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2325822" y="937683"/>
          <a:ext cx="6582674" cy="5158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Rectangle 11"/>
          <p:cNvSpPr/>
          <p:nvPr/>
        </p:nvSpPr>
        <p:spPr>
          <a:xfrm>
            <a:off x="9705148" y="4784036"/>
            <a:ext cx="1781175" cy="107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6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LIGHT SENSOR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8878958" y="5300870"/>
            <a:ext cx="795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2" idx="0"/>
          </p:cNvCxnSpPr>
          <p:nvPr/>
        </p:nvCxnSpPr>
        <p:spPr>
          <a:xfrm rot="16200000" flipV="1">
            <a:off x="7166425" y="1354724"/>
            <a:ext cx="1974575" cy="4884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711688" y="2809460"/>
            <a:ext cx="0" cy="172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72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68299" y="-80663"/>
            <a:ext cx="46554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LIGHT SENSING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711688" y="2809460"/>
            <a:ext cx="0" cy="172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rduino-LDR-photoresistor1-400x344"/>
          <p:cNvPicPr/>
          <p:nvPr/>
        </p:nvPicPr>
        <p:blipFill>
          <a:blip r:embed="rId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679" y="1096582"/>
            <a:ext cx="4437062" cy="3770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683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99535" y="-80663"/>
            <a:ext cx="61929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SWITCHING DEVICES</a:t>
            </a: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2325822" y="937683"/>
          <a:ext cx="6582674" cy="5158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5362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00115" y="-80663"/>
            <a:ext cx="87918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POWER SUPPLY CONVERSION</a:t>
            </a: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2325821" y="937684"/>
          <a:ext cx="8607221" cy="4495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2525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860142" y="-80663"/>
            <a:ext cx="6471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RF COMMUNICATION</a:t>
            </a: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2325822" y="937683"/>
          <a:ext cx="6582674" cy="5158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9505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74" y="-1"/>
            <a:ext cx="12290474" cy="6977576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868640130"/>
              </p:ext>
            </p:extLst>
          </p:nvPr>
        </p:nvGraphicFramePr>
        <p:xfrm>
          <a:off x="2032000" y="97288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/>
          <p:cNvSpPr/>
          <p:nvPr/>
        </p:nvSpPr>
        <p:spPr>
          <a:xfrm>
            <a:off x="4580561" y="0"/>
            <a:ext cx="38186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AN OUTLINE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34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860142" y="-80663"/>
            <a:ext cx="6471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RF COMMUNICATION</a:t>
            </a:r>
          </a:p>
        </p:txBody>
      </p:sp>
      <p:pic>
        <p:nvPicPr>
          <p:cNvPr id="8" name="Picture 7" descr="riyas_RF_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1542108"/>
            <a:ext cx="4667250" cy="2852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499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319307" y="229221"/>
            <a:ext cx="9553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MOTION SENSING (PIR SENSOR)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8" name="Picture 7" descr="motionsense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381772"/>
            <a:ext cx="6256337" cy="4676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767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02239" y="267321"/>
            <a:ext cx="8787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DOOR SENSING (REED RELAY)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8" name="Picture 7" descr="MagneticLockSensor_thumb_zelal3t8"/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300" y="1457972"/>
            <a:ext cx="4092575" cy="32410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773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25248" y="232845"/>
            <a:ext cx="111415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TEMPERATURE &amp; HUMIDITY SENSING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8" name="Picture 7" descr="circuit-dht11"/>
          <p:cNvPicPr/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1460737"/>
            <a:ext cx="6238194" cy="4591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252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99555" y="245906"/>
            <a:ext cx="61929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SWITCHING DEVICES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8" name="Picture 7" descr="zm"/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504" y="1415142"/>
            <a:ext cx="6356028" cy="4804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85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020017" y="-80663"/>
            <a:ext cx="6152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HARDWARE DETAILS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1744395" y="647115"/>
          <a:ext cx="8707902" cy="5795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468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020017" y="-80663"/>
            <a:ext cx="6152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HARDWARE DETAILS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20307691"/>
              </p:ext>
            </p:extLst>
          </p:nvPr>
        </p:nvGraphicFramePr>
        <p:xfrm>
          <a:off x="1744395" y="647115"/>
          <a:ext cx="8707902" cy="5795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9861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130463" y="-80663"/>
            <a:ext cx="59311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SOFTWARE DETAILS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0688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0530" cy="685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10566" y="2774502"/>
            <a:ext cx="63709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EXPECTED OUTCOME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479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4086102" y="0"/>
            <a:ext cx="4807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INTRODUCTION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5404299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3667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3147708" y="0"/>
            <a:ext cx="66843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 WORLD TIMELINE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8872776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127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3145469" y="0"/>
            <a:ext cx="66888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Control &amp; Automation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292166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829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3367039" y="0"/>
            <a:ext cx="62457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Artificial Intelligence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26689879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018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3743460" y="0"/>
            <a:ext cx="54929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Social Networking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316055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041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3031116" y="2729129"/>
            <a:ext cx="58484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IDEA &amp; Inspirations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955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2464941" y="2729129"/>
            <a:ext cx="69808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 Way &amp; Possibilities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694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433</Words>
  <Application>Microsoft Office PowerPoint</Application>
  <PresentationFormat>Widescreen</PresentationFormat>
  <Paragraphs>203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t.v. vignesh</dc:creator>
  <cp:lastModifiedBy>t.v. vignesh</cp:lastModifiedBy>
  <cp:revision>12</cp:revision>
  <dcterms:created xsi:type="dcterms:W3CDTF">2015-06-04T15:06:35Z</dcterms:created>
  <dcterms:modified xsi:type="dcterms:W3CDTF">2015-06-04T17:58:06Z</dcterms:modified>
</cp:coreProperties>
</file>